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42" r:id="rId5"/>
    <p:sldMasterId id="2147483743" r:id="rId6"/>
    <p:sldMasterId id="2147483744" r:id="rId7"/>
    <p:sldMasterId id="2147483745" r:id="rId8"/>
    <p:sldMasterId id="2147483746" r:id="rId9"/>
    <p:sldMasterId id="2147483747" r:id="rId10"/>
    <p:sldMasterId id="2147483748" r:id="rId11"/>
    <p:sldMasterId id="2147483749"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 id="298" r:id="rId56"/>
  </p:sldIdLst>
  <p:sldSz cy="5143500" cx="9144000"/>
  <p:notesSz cx="6858000" cy="9144000"/>
  <p:embeddedFontLst>
    <p:embeddedFont>
      <p:font typeface="Roboto Slab"/>
      <p:regular r:id="rId57"/>
      <p:bold r:id="rId58"/>
    </p:embeddedFont>
    <p:embeddedFont>
      <p:font typeface="Architects Daughter"/>
      <p:regular r:id="rId59"/>
    </p:embeddedFont>
    <p:embeddedFont>
      <p:font typeface="Roboto"/>
      <p:regular r:id="rId60"/>
      <p:bold r:id="rId61"/>
      <p:italic r:id="rId62"/>
      <p:boldItalic r:id="rId63"/>
    </p:embeddedFont>
    <p:embeddedFont>
      <p:font typeface="Nunito"/>
      <p:regular r:id="rId64"/>
      <p:bold r:id="rId65"/>
      <p:italic r:id="rId66"/>
      <p:boldItalic r:id="rId67"/>
    </p:embeddedFont>
    <p:embeddedFont>
      <p:font typeface="Maven Pro"/>
      <p:regular r:id="rId68"/>
      <p:bold r:id="rId69"/>
    </p:embeddedFont>
    <p:embeddedFont>
      <p:font typeface="Short Stack"/>
      <p:regular r:id="rId70"/>
    </p:embeddedFont>
    <p:embeddedFont>
      <p:font typeface="Work Sans"/>
      <p:regular r:id="rId71"/>
      <p:bold r:id="rId72"/>
      <p:italic r:id="rId73"/>
      <p:boldItalic r:id="rId74"/>
    </p:embeddedFont>
    <p:embeddedFont>
      <p:font typeface="Merriweather"/>
      <p:regular r:id="rId75"/>
      <p:bold r:id="rId76"/>
      <p:italic r:id="rId77"/>
      <p:boldItalic r:id="rId7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3FFFB5A-0508-4868-A09C-30110D3E3452}">
  <a:tblStyle styleId="{73FFFB5A-0508-4868-A09C-30110D3E3452}"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7.xml"/><Relationship Id="rId42" Type="http://schemas.openxmlformats.org/officeDocument/2006/relationships/slide" Target="slides/slide29.xml"/><Relationship Id="rId41" Type="http://schemas.openxmlformats.org/officeDocument/2006/relationships/slide" Target="slides/slide28.xml"/><Relationship Id="rId44" Type="http://schemas.openxmlformats.org/officeDocument/2006/relationships/slide" Target="slides/slide31.xml"/><Relationship Id="rId43" Type="http://schemas.openxmlformats.org/officeDocument/2006/relationships/slide" Target="slides/slide30.xml"/><Relationship Id="rId46" Type="http://schemas.openxmlformats.org/officeDocument/2006/relationships/slide" Target="slides/slide33.xml"/><Relationship Id="rId45" Type="http://schemas.openxmlformats.org/officeDocument/2006/relationships/slide" Target="slides/slide32.xml"/><Relationship Id="rId1" Type="http://schemas.openxmlformats.org/officeDocument/2006/relationships/theme" Target="theme/theme8.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5.xml"/><Relationship Id="rId47" Type="http://schemas.openxmlformats.org/officeDocument/2006/relationships/slide" Target="slides/slide34.xml"/><Relationship Id="rId49" Type="http://schemas.openxmlformats.org/officeDocument/2006/relationships/slide" Target="slides/slide36.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font" Target="fonts/WorkSans-italic.fntdata"/><Relationship Id="rId72" Type="http://schemas.openxmlformats.org/officeDocument/2006/relationships/font" Target="fonts/WorkSans-bold.fntdata"/><Relationship Id="rId31" Type="http://schemas.openxmlformats.org/officeDocument/2006/relationships/slide" Target="slides/slide18.xml"/><Relationship Id="rId75" Type="http://schemas.openxmlformats.org/officeDocument/2006/relationships/font" Target="fonts/Merriweather-regular.fntdata"/><Relationship Id="rId30" Type="http://schemas.openxmlformats.org/officeDocument/2006/relationships/slide" Target="slides/slide17.xml"/><Relationship Id="rId74" Type="http://schemas.openxmlformats.org/officeDocument/2006/relationships/font" Target="fonts/WorkSans-boldItalic.fntdata"/><Relationship Id="rId33" Type="http://schemas.openxmlformats.org/officeDocument/2006/relationships/slide" Target="slides/slide20.xml"/><Relationship Id="rId77" Type="http://schemas.openxmlformats.org/officeDocument/2006/relationships/font" Target="fonts/Merriweather-italic.fntdata"/><Relationship Id="rId32" Type="http://schemas.openxmlformats.org/officeDocument/2006/relationships/slide" Target="slides/slide19.xml"/><Relationship Id="rId76" Type="http://schemas.openxmlformats.org/officeDocument/2006/relationships/font" Target="fonts/Merriweather-bold.fntdata"/><Relationship Id="rId35" Type="http://schemas.openxmlformats.org/officeDocument/2006/relationships/slide" Target="slides/slide22.xml"/><Relationship Id="rId34" Type="http://schemas.openxmlformats.org/officeDocument/2006/relationships/slide" Target="slides/slide21.xml"/><Relationship Id="rId78" Type="http://schemas.openxmlformats.org/officeDocument/2006/relationships/font" Target="fonts/Merriweather-boldItalic.fntdata"/><Relationship Id="rId71" Type="http://schemas.openxmlformats.org/officeDocument/2006/relationships/font" Target="fonts/WorkSans-regular.fntdata"/><Relationship Id="rId70" Type="http://schemas.openxmlformats.org/officeDocument/2006/relationships/font" Target="fonts/ShortStack-regular.fntdata"/><Relationship Id="rId37" Type="http://schemas.openxmlformats.org/officeDocument/2006/relationships/slide" Target="slides/slide24.xml"/><Relationship Id="rId36" Type="http://schemas.openxmlformats.org/officeDocument/2006/relationships/slide" Target="slides/slide23.xml"/><Relationship Id="rId39" Type="http://schemas.openxmlformats.org/officeDocument/2006/relationships/slide" Target="slides/slide26.xml"/><Relationship Id="rId38" Type="http://schemas.openxmlformats.org/officeDocument/2006/relationships/slide" Target="slides/slide25.xml"/><Relationship Id="rId62" Type="http://schemas.openxmlformats.org/officeDocument/2006/relationships/font" Target="fonts/Roboto-italic.fntdata"/><Relationship Id="rId61" Type="http://schemas.openxmlformats.org/officeDocument/2006/relationships/font" Target="fonts/Roboto-bold.fntdata"/><Relationship Id="rId20" Type="http://schemas.openxmlformats.org/officeDocument/2006/relationships/slide" Target="slides/slide7.xml"/><Relationship Id="rId64" Type="http://schemas.openxmlformats.org/officeDocument/2006/relationships/font" Target="fonts/Nunito-regular.fntdata"/><Relationship Id="rId63" Type="http://schemas.openxmlformats.org/officeDocument/2006/relationships/font" Target="fonts/Roboto-boldItalic.fntdata"/><Relationship Id="rId22" Type="http://schemas.openxmlformats.org/officeDocument/2006/relationships/slide" Target="slides/slide9.xml"/><Relationship Id="rId66" Type="http://schemas.openxmlformats.org/officeDocument/2006/relationships/font" Target="fonts/Nunito-italic.fntdata"/><Relationship Id="rId21" Type="http://schemas.openxmlformats.org/officeDocument/2006/relationships/slide" Target="slides/slide8.xml"/><Relationship Id="rId65" Type="http://schemas.openxmlformats.org/officeDocument/2006/relationships/font" Target="fonts/Nunito-bold.fntdata"/><Relationship Id="rId24" Type="http://schemas.openxmlformats.org/officeDocument/2006/relationships/slide" Target="slides/slide11.xml"/><Relationship Id="rId68" Type="http://schemas.openxmlformats.org/officeDocument/2006/relationships/font" Target="fonts/MavenPro-regular.fntdata"/><Relationship Id="rId23" Type="http://schemas.openxmlformats.org/officeDocument/2006/relationships/slide" Target="slides/slide10.xml"/><Relationship Id="rId67" Type="http://schemas.openxmlformats.org/officeDocument/2006/relationships/font" Target="fonts/Nunito-boldItalic.fntdata"/><Relationship Id="rId60" Type="http://schemas.openxmlformats.org/officeDocument/2006/relationships/font" Target="fonts/Roboto-regular.fntdata"/><Relationship Id="rId26" Type="http://schemas.openxmlformats.org/officeDocument/2006/relationships/slide" Target="slides/slide13.xml"/><Relationship Id="rId25" Type="http://schemas.openxmlformats.org/officeDocument/2006/relationships/slide" Target="slides/slide12.xml"/><Relationship Id="rId69" Type="http://schemas.openxmlformats.org/officeDocument/2006/relationships/font" Target="fonts/MavenPro-bold.fntdata"/><Relationship Id="rId28" Type="http://schemas.openxmlformats.org/officeDocument/2006/relationships/slide" Target="slides/slide15.xml"/><Relationship Id="rId27" Type="http://schemas.openxmlformats.org/officeDocument/2006/relationships/slide" Target="slides/slide14.xml"/><Relationship Id="rId29" Type="http://schemas.openxmlformats.org/officeDocument/2006/relationships/slide" Target="slides/slide16.xml"/><Relationship Id="rId51" Type="http://schemas.openxmlformats.org/officeDocument/2006/relationships/slide" Target="slides/slide38.xml"/><Relationship Id="rId50" Type="http://schemas.openxmlformats.org/officeDocument/2006/relationships/slide" Target="slides/slide37.xml"/><Relationship Id="rId53" Type="http://schemas.openxmlformats.org/officeDocument/2006/relationships/slide" Target="slides/slide40.xml"/><Relationship Id="rId52" Type="http://schemas.openxmlformats.org/officeDocument/2006/relationships/slide" Target="slides/slide39.xml"/><Relationship Id="rId11" Type="http://schemas.openxmlformats.org/officeDocument/2006/relationships/slideMaster" Target="slideMasters/slideMaster7.xml"/><Relationship Id="rId55" Type="http://schemas.openxmlformats.org/officeDocument/2006/relationships/slide" Target="slides/slide42.xml"/><Relationship Id="rId10" Type="http://schemas.openxmlformats.org/officeDocument/2006/relationships/slideMaster" Target="slideMasters/slideMaster6.xml"/><Relationship Id="rId54" Type="http://schemas.openxmlformats.org/officeDocument/2006/relationships/slide" Target="slides/slide41.xml"/><Relationship Id="rId13" Type="http://schemas.openxmlformats.org/officeDocument/2006/relationships/notesMaster" Target="notesMasters/notesMaster1.xml"/><Relationship Id="rId57" Type="http://schemas.openxmlformats.org/officeDocument/2006/relationships/font" Target="fonts/RobotoSlab-regular.fntdata"/><Relationship Id="rId12" Type="http://schemas.openxmlformats.org/officeDocument/2006/relationships/slideMaster" Target="slideMasters/slideMaster8.xml"/><Relationship Id="rId56" Type="http://schemas.openxmlformats.org/officeDocument/2006/relationships/slide" Target="slides/slide43.xml"/><Relationship Id="rId15" Type="http://schemas.openxmlformats.org/officeDocument/2006/relationships/slide" Target="slides/slide2.xml"/><Relationship Id="rId59" Type="http://schemas.openxmlformats.org/officeDocument/2006/relationships/font" Target="fonts/ArchitectsDaughter-regular.fntdata"/><Relationship Id="rId14" Type="http://schemas.openxmlformats.org/officeDocument/2006/relationships/slide" Target="slides/slide1.xml"/><Relationship Id="rId58" Type="http://schemas.openxmlformats.org/officeDocument/2006/relationships/font" Target="fonts/RobotoSlab-bold.fntdata"/><Relationship Id="rId17" Type="http://schemas.openxmlformats.org/officeDocument/2006/relationships/slide" Target="slides/slide4.xml"/><Relationship Id="rId16" Type="http://schemas.openxmlformats.org/officeDocument/2006/relationships/slide" Target="slides/slide3.xml"/><Relationship Id="rId19" Type="http://schemas.openxmlformats.org/officeDocument/2006/relationships/slide" Target="slides/slide6.xml"/><Relationship Id="rId1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2761097c41d_2_222:notes"/>
          <p:cNvSpPr txBox="1"/>
          <p:nvPr>
            <p:ph idx="1" type="body"/>
          </p:nvPr>
        </p:nvSpPr>
        <p:spPr>
          <a:xfrm>
            <a:off x="685800" y="4343402"/>
            <a:ext cx="5486400" cy="4114800"/>
          </a:xfrm>
          <a:prstGeom prst="rect">
            <a:avLst/>
          </a:prstGeom>
          <a:noFill/>
          <a:ln>
            <a:noFill/>
          </a:ln>
        </p:spPr>
        <p:txBody>
          <a:bodyPr anchorCtr="0" anchor="t" bIns="45675" lIns="91375" spcFirstLastPara="1" rIns="91375" wrap="square" tIns="45675">
            <a:noAutofit/>
          </a:bodyPr>
          <a:lstStyle/>
          <a:p>
            <a:pPr indent="0" lvl="0" marL="0" marR="0" rtl="0" algn="l">
              <a:lnSpc>
                <a:spcPct val="100000"/>
              </a:lnSpc>
              <a:spcBef>
                <a:spcPts val="400"/>
              </a:spcBef>
              <a:spcAft>
                <a:spcPts val="0"/>
              </a:spcAft>
              <a:buClr>
                <a:srgbClr val="000000"/>
              </a:buClr>
              <a:buSzPts val="1400"/>
              <a:buFont typeface="Arial"/>
              <a:buNone/>
            </a:pPr>
            <a:r>
              <a:rPr lang="en" sz="1200">
                <a:solidFill>
                  <a:schemeClr val="dk1"/>
                </a:solidFill>
                <a:latin typeface="Calibri"/>
                <a:ea typeface="Calibri"/>
                <a:cs typeface="Calibri"/>
                <a:sym typeface="Calibri"/>
              </a:rPr>
              <a:t>PIP outlines the rights of parents to be involved - and the compact talks about what the school, parents and students will do to support success, health and wellness of students.</a:t>
            </a:r>
            <a:endParaRPr b="0" i="0" sz="1200" u="none" cap="none" strike="noStrike">
              <a:solidFill>
                <a:schemeClr val="dk1"/>
              </a:solidFill>
              <a:latin typeface="Calibri"/>
              <a:ea typeface="Calibri"/>
              <a:cs typeface="Calibri"/>
              <a:sym typeface="Calibri"/>
            </a:endParaRPr>
          </a:p>
        </p:txBody>
      </p:sp>
      <p:sp>
        <p:nvSpPr>
          <p:cNvPr id="651" name="Google Shape;651;g2761097c41d_2_222:notes"/>
          <p:cNvSpPr/>
          <p:nvPr>
            <p:ph idx="2" type="sldImg"/>
          </p:nvPr>
        </p:nvSpPr>
        <p:spPr>
          <a:xfrm>
            <a:off x="397565" y="687049"/>
            <a:ext cx="606287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2761097c41d_2_232:notes"/>
          <p:cNvSpPr/>
          <p:nvPr>
            <p:ph idx="2" type="sldImg"/>
          </p:nvPr>
        </p:nvSpPr>
        <p:spPr>
          <a:xfrm>
            <a:off x="397565" y="687049"/>
            <a:ext cx="606287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7" name="Google Shape;657;g2761097c41d_2_232:notes"/>
          <p:cNvSpPr txBox="1"/>
          <p:nvPr>
            <p:ph idx="1" type="body"/>
          </p:nvPr>
        </p:nvSpPr>
        <p:spPr>
          <a:xfrm>
            <a:off x="685800" y="4343402"/>
            <a:ext cx="5486283" cy="4114918"/>
          </a:xfrm>
          <a:prstGeom prst="rect">
            <a:avLst/>
          </a:prstGeom>
          <a:noFill/>
          <a:ln>
            <a:noFill/>
          </a:ln>
        </p:spPr>
        <p:txBody>
          <a:bodyPr anchorCtr="0" anchor="t" bIns="45675" lIns="91375" spcFirstLastPara="1" rIns="91375" wrap="square" tIns="45675">
            <a:noAutofit/>
          </a:bodyPr>
          <a:lstStyle/>
          <a:p>
            <a:pPr indent="0" lvl="0" marL="0" marR="0" rtl="0" algn="l">
              <a:lnSpc>
                <a:spcPct val="100000"/>
              </a:lnSpc>
              <a:spcBef>
                <a:spcPts val="400"/>
              </a:spcBef>
              <a:spcAft>
                <a:spcPts val="0"/>
              </a:spcAft>
              <a:buClr>
                <a:srgbClr val="000000"/>
              </a:buClr>
              <a:buSzPts val="1400"/>
              <a:buFont typeface="Arial"/>
              <a:buNone/>
            </a:pPr>
            <a:r>
              <a:rPr lang="en" sz="1200">
                <a:solidFill>
                  <a:schemeClr val="dk1"/>
                </a:solidFill>
                <a:latin typeface="Calibri"/>
                <a:ea typeface="Calibri"/>
                <a:cs typeface="Calibri"/>
                <a:sym typeface="Calibri"/>
              </a:rPr>
              <a:t>Parents learn about the what students will be taught, how they will be graded and what they can do to help their students.  There are parent workshops to guide you in helping your child. Teachers and staff value the role parents play in the success of students and the school.</a:t>
            </a:r>
            <a:endParaRPr b="0" i="0" sz="1200" u="none" cap="none" strike="noStrike">
              <a:solidFill>
                <a:schemeClr val="dk1"/>
              </a:solidFill>
              <a:latin typeface="Calibri"/>
              <a:ea typeface="Calibri"/>
              <a:cs typeface="Calibri"/>
              <a:sym typeface="Calibri"/>
            </a:endParaRPr>
          </a:p>
        </p:txBody>
      </p:sp>
      <p:sp>
        <p:nvSpPr>
          <p:cNvPr id="658" name="Google Shape;658;g2761097c41d_2_232:notes"/>
          <p:cNvSpPr txBox="1"/>
          <p:nvPr>
            <p:ph idx="12" type="sldNum"/>
          </p:nvPr>
        </p:nvSpPr>
        <p:spPr>
          <a:xfrm>
            <a:off x="3884613" y="8685214"/>
            <a:ext cx="2971761" cy="457082"/>
          </a:xfrm>
          <a:prstGeom prst="rect">
            <a:avLst/>
          </a:prstGeom>
          <a:noFill/>
          <a:ln>
            <a:noFill/>
          </a:ln>
        </p:spPr>
        <p:txBody>
          <a:bodyPr anchorCtr="0" anchor="b" bIns="45675" lIns="91375" spcFirstLastPara="1" rIns="91375" wrap="square" tIns="4567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2761097c41d_2_244:notes"/>
          <p:cNvSpPr/>
          <p:nvPr>
            <p:ph idx="2" type="sldImg"/>
          </p:nvPr>
        </p:nvSpPr>
        <p:spPr>
          <a:xfrm>
            <a:off x="397565" y="687049"/>
            <a:ext cx="606287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4" name="Google Shape;664;g2761097c41d_2_244:notes"/>
          <p:cNvSpPr txBox="1"/>
          <p:nvPr>
            <p:ph idx="1" type="body"/>
          </p:nvPr>
        </p:nvSpPr>
        <p:spPr>
          <a:xfrm>
            <a:off x="685800" y="4343402"/>
            <a:ext cx="5486283" cy="4114918"/>
          </a:xfrm>
          <a:prstGeom prst="rect">
            <a:avLst/>
          </a:prstGeom>
          <a:noFill/>
          <a:ln>
            <a:noFill/>
          </a:ln>
        </p:spPr>
        <p:txBody>
          <a:bodyPr anchorCtr="0" anchor="t" bIns="45675" lIns="91375" spcFirstLastPara="1" rIns="91375" wrap="square" tIns="45675">
            <a:noAutofit/>
          </a:bodyPr>
          <a:lstStyle/>
          <a:p>
            <a:pPr indent="0" lvl="0" marL="0" marR="0" rtl="0" algn="l">
              <a:lnSpc>
                <a:spcPct val="100000"/>
              </a:lnSpc>
              <a:spcBef>
                <a:spcPts val="40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665" name="Google Shape;665;g2761097c41d_2_244:notes"/>
          <p:cNvSpPr txBox="1"/>
          <p:nvPr>
            <p:ph idx="12" type="sldNum"/>
          </p:nvPr>
        </p:nvSpPr>
        <p:spPr>
          <a:xfrm>
            <a:off x="3884613" y="8685214"/>
            <a:ext cx="2971761" cy="457082"/>
          </a:xfrm>
          <a:prstGeom prst="rect">
            <a:avLst/>
          </a:prstGeom>
          <a:noFill/>
          <a:ln>
            <a:noFill/>
          </a:ln>
        </p:spPr>
        <p:txBody>
          <a:bodyPr anchorCtr="0" anchor="b" bIns="45675" lIns="91375" spcFirstLastPara="1" rIns="91375" wrap="square" tIns="4567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2761097c41d_2_302:notes"/>
          <p:cNvSpPr txBox="1"/>
          <p:nvPr>
            <p:ph idx="1" type="body"/>
          </p:nvPr>
        </p:nvSpPr>
        <p:spPr>
          <a:xfrm>
            <a:off x="685800" y="4343402"/>
            <a:ext cx="5486400" cy="4114800"/>
          </a:xfrm>
          <a:prstGeom prst="rect">
            <a:avLst/>
          </a:prstGeom>
          <a:noFill/>
          <a:ln>
            <a:noFill/>
          </a:ln>
        </p:spPr>
        <p:txBody>
          <a:bodyPr anchorCtr="0" anchor="t" bIns="45675" lIns="91375" spcFirstLastPara="1" rIns="91375" wrap="square" tIns="45675">
            <a:noAutofit/>
          </a:bodyPr>
          <a:lstStyle/>
          <a:p>
            <a:pPr indent="0" lvl="0" marL="0" marR="0" rtl="0" algn="l">
              <a:lnSpc>
                <a:spcPct val="100000"/>
              </a:lnSpc>
              <a:spcBef>
                <a:spcPts val="400"/>
              </a:spcBef>
              <a:spcAft>
                <a:spcPts val="0"/>
              </a:spcAft>
              <a:buClr>
                <a:srgbClr val="000000"/>
              </a:buClr>
              <a:buSzPts val="1400"/>
              <a:buFont typeface="Arial"/>
              <a:buNone/>
            </a:pPr>
            <a:r>
              <a:rPr lang="en" sz="1200">
                <a:solidFill>
                  <a:schemeClr val="dk1"/>
                </a:solidFill>
                <a:latin typeface="Calibri"/>
                <a:ea typeface="Calibri"/>
                <a:cs typeface="Calibri"/>
                <a:sym typeface="Calibri"/>
              </a:rPr>
              <a:t>You will be making the decision today to choose a representative to attend district GATE meetings and share them with the group at the next 2 meetings.</a:t>
            </a:r>
            <a:endParaRPr b="0" i="0" sz="1200" u="none" cap="none" strike="noStrike">
              <a:solidFill>
                <a:schemeClr val="dk1"/>
              </a:solidFill>
              <a:latin typeface="Calibri"/>
              <a:ea typeface="Calibri"/>
              <a:cs typeface="Calibri"/>
              <a:sym typeface="Calibri"/>
            </a:endParaRPr>
          </a:p>
        </p:txBody>
      </p:sp>
      <p:sp>
        <p:nvSpPr>
          <p:cNvPr id="671" name="Google Shape;671;g2761097c41d_2_302:notes"/>
          <p:cNvSpPr/>
          <p:nvPr>
            <p:ph idx="2" type="sldImg"/>
          </p:nvPr>
        </p:nvSpPr>
        <p:spPr>
          <a:xfrm>
            <a:off x="397565" y="687049"/>
            <a:ext cx="606287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2761097c41d_2_312:notes"/>
          <p:cNvSpPr txBox="1"/>
          <p:nvPr>
            <p:ph idx="1" type="body"/>
          </p:nvPr>
        </p:nvSpPr>
        <p:spPr>
          <a:xfrm>
            <a:off x="685800" y="4343402"/>
            <a:ext cx="5486400" cy="4114800"/>
          </a:xfrm>
          <a:prstGeom prst="rect">
            <a:avLst/>
          </a:prstGeom>
          <a:noFill/>
          <a:ln>
            <a:noFill/>
          </a:ln>
        </p:spPr>
        <p:txBody>
          <a:bodyPr anchorCtr="0" anchor="t" bIns="45675" lIns="91375" spcFirstLastPara="1" rIns="91375" wrap="square" tIns="45675">
            <a:noAutofit/>
          </a:bodyPr>
          <a:lstStyle/>
          <a:p>
            <a:pPr indent="0" lvl="0" marL="0" marR="0" rtl="0" algn="l">
              <a:lnSpc>
                <a:spcPct val="100000"/>
              </a:lnSpc>
              <a:spcBef>
                <a:spcPts val="40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677" name="Google Shape;677;g2761097c41d_2_312:notes"/>
          <p:cNvSpPr/>
          <p:nvPr>
            <p:ph idx="2" type="sldImg"/>
          </p:nvPr>
        </p:nvSpPr>
        <p:spPr>
          <a:xfrm>
            <a:off x="397565" y="687049"/>
            <a:ext cx="606287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2761097c41d_2_322:notes"/>
          <p:cNvSpPr txBox="1"/>
          <p:nvPr>
            <p:ph idx="1" type="body"/>
          </p:nvPr>
        </p:nvSpPr>
        <p:spPr>
          <a:xfrm>
            <a:off x="685800" y="4343402"/>
            <a:ext cx="5486400" cy="4114800"/>
          </a:xfrm>
          <a:prstGeom prst="rect">
            <a:avLst/>
          </a:prstGeom>
          <a:noFill/>
          <a:ln>
            <a:noFill/>
          </a:ln>
        </p:spPr>
        <p:txBody>
          <a:bodyPr anchorCtr="0" anchor="t" bIns="45675" lIns="91375" spcFirstLastPara="1" rIns="91375" wrap="square" tIns="45675">
            <a:noAutofit/>
          </a:bodyPr>
          <a:lstStyle/>
          <a:p>
            <a:pPr indent="0" lvl="0" marL="0" marR="0" rtl="0" algn="l">
              <a:lnSpc>
                <a:spcPct val="100000"/>
              </a:lnSpc>
              <a:spcBef>
                <a:spcPts val="40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683" name="Google Shape;683;g2761097c41d_2_322:notes"/>
          <p:cNvSpPr/>
          <p:nvPr>
            <p:ph idx="2" type="sldImg"/>
          </p:nvPr>
        </p:nvSpPr>
        <p:spPr>
          <a:xfrm>
            <a:off x="397565" y="687049"/>
            <a:ext cx="606287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2761097c41d_2_332:notes"/>
          <p:cNvSpPr txBox="1"/>
          <p:nvPr>
            <p:ph idx="1" type="body"/>
          </p:nvPr>
        </p:nvSpPr>
        <p:spPr>
          <a:xfrm>
            <a:off x="685800" y="4343402"/>
            <a:ext cx="5486400" cy="4114800"/>
          </a:xfrm>
          <a:prstGeom prst="rect">
            <a:avLst/>
          </a:prstGeom>
          <a:noFill/>
          <a:ln>
            <a:noFill/>
          </a:ln>
        </p:spPr>
        <p:txBody>
          <a:bodyPr anchorCtr="0" anchor="t" bIns="45675" lIns="91375" spcFirstLastPara="1" rIns="91375" wrap="square" tIns="45675">
            <a:noAutofit/>
          </a:bodyPr>
          <a:lstStyle/>
          <a:p>
            <a:pPr indent="0" lvl="0" marL="0" marR="0" rtl="0" algn="l">
              <a:lnSpc>
                <a:spcPct val="100000"/>
              </a:lnSpc>
              <a:spcBef>
                <a:spcPts val="40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689" name="Google Shape;689;g2761097c41d_2_332:notes"/>
          <p:cNvSpPr/>
          <p:nvPr>
            <p:ph idx="2" type="sldImg"/>
          </p:nvPr>
        </p:nvSpPr>
        <p:spPr>
          <a:xfrm>
            <a:off x="397565" y="687049"/>
            <a:ext cx="606287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2761097c41d_2_336:notes"/>
          <p:cNvSpPr/>
          <p:nvPr>
            <p:ph idx="2" type="sldImg"/>
          </p:nvPr>
        </p:nvSpPr>
        <p:spPr>
          <a:xfrm>
            <a:off x="2302565" y="507480"/>
            <a:ext cx="4489200" cy="253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4" name="Google Shape;694;g2761097c41d_2_336:notes"/>
          <p:cNvSpPr txBox="1"/>
          <p:nvPr>
            <p:ph idx="1" type="body"/>
          </p:nvPr>
        </p:nvSpPr>
        <p:spPr>
          <a:xfrm>
            <a:off x="685800" y="4343402"/>
            <a:ext cx="5486400" cy="4114800"/>
          </a:xfrm>
          <a:prstGeom prst="rect">
            <a:avLst/>
          </a:prstGeom>
          <a:noFill/>
          <a:ln>
            <a:noFill/>
          </a:ln>
        </p:spPr>
        <p:txBody>
          <a:bodyPr anchorCtr="0" anchor="t" bIns="45675" lIns="91375" spcFirstLastPara="1" rIns="91375" wrap="square" tIns="45675">
            <a:noAutofit/>
          </a:bodyPr>
          <a:lstStyle/>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chemeClr val="dk1"/>
                </a:solidFill>
                <a:latin typeface="Calibri"/>
                <a:ea typeface="Calibri"/>
                <a:cs typeface="Calibri"/>
                <a:sym typeface="Calibri"/>
              </a:rPr>
              <a:t>Overall Score and Achievement Level</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400"/>
              </a:spcBef>
              <a:spcAft>
                <a:spcPts val="0"/>
              </a:spcAft>
              <a:buClr>
                <a:srgbClr val="000000"/>
              </a:buClr>
              <a:buSzPts val="1400"/>
              <a:buFont typeface="Arial"/>
              <a:buNone/>
            </a:pPr>
            <a:r>
              <a:rPr b="0" i="0" lang="en" sz="1200" u="none" cap="none" strike="noStrike">
                <a:solidFill>
                  <a:schemeClr val="dk1"/>
                </a:solidFill>
                <a:latin typeface="Calibri"/>
                <a:ea typeface="Calibri"/>
                <a:cs typeface="Calibri"/>
                <a:sym typeface="Calibri"/>
              </a:rPr>
              <a:t>For each grade level and subject area, students receive a score from approximately 2000</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400"/>
              </a:spcBef>
              <a:spcAft>
                <a:spcPts val="0"/>
              </a:spcAft>
              <a:buClr>
                <a:srgbClr val="000000"/>
              </a:buClr>
              <a:buSzPts val="1400"/>
              <a:buFont typeface="Arial"/>
              <a:buNone/>
            </a:pPr>
            <a:r>
              <a:rPr b="0" i="0" lang="en" sz="1200" u="none" cap="none" strike="noStrike">
                <a:solidFill>
                  <a:schemeClr val="dk1"/>
                </a:solidFill>
                <a:latin typeface="Calibri"/>
                <a:ea typeface="Calibri"/>
                <a:cs typeface="Calibri"/>
                <a:sym typeface="Calibri"/>
              </a:rPr>
              <a:t>to 3000. The overall score falls into one of four achievement levels: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400"/>
              </a:spcBef>
              <a:spcAft>
                <a:spcPts val="0"/>
              </a:spcAft>
              <a:buClr>
                <a:srgbClr val="000000"/>
              </a:buClr>
              <a:buSzPts val="1400"/>
              <a:buFont typeface="Arial"/>
              <a:buNone/>
            </a:pPr>
            <a:r>
              <a:rPr b="0" i="0" lang="en" sz="1200" u="none" cap="none" strike="noStrike">
                <a:solidFill>
                  <a:schemeClr val="dk1"/>
                </a:solidFill>
                <a:latin typeface="Calibri"/>
                <a:ea typeface="Calibri"/>
                <a:cs typeface="Calibri"/>
                <a:sym typeface="Calibri"/>
              </a:rPr>
              <a:t>l Standard Exceeded: The student has exceeded the achievement standard and</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400"/>
              </a:spcBef>
              <a:spcAft>
                <a:spcPts val="0"/>
              </a:spcAft>
              <a:buClr>
                <a:srgbClr val="000000"/>
              </a:buClr>
              <a:buSzPts val="1400"/>
              <a:buFont typeface="Arial"/>
              <a:buNone/>
            </a:pPr>
            <a:r>
              <a:rPr b="0" i="0" lang="en" sz="1200" u="none" cap="none" strike="noStrike">
                <a:solidFill>
                  <a:schemeClr val="dk1"/>
                </a:solidFill>
                <a:latin typeface="Calibri"/>
                <a:ea typeface="Calibri"/>
                <a:cs typeface="Calibri"/>
                <a:sym typeface="Calibri"/>
              </a:rPr>
              <a:t>demonstrates advanced progress toward mastery of the knowledge and skills needed</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400"/>
              </a:spcBef>
              <a:spcAft>
                <a:spcPts val="0"/>
              </a:spcAft>
              <a:buClr>
                <a:srgbClr val="000000"/>
              </a:buClr>
              <a:buSzPts val="1400"/>
              <a:buFont typeface="Arial"/>
              <a:buNone/>
            </a:pPr>
            <a:r>
              <a:rPr b="0" i="0" lang="en" sz="1200" u="none" cap="none" strike="noStrike">
                <a:solidFill>
                  <a:schemeClr val="dk1"/>
                </a:solidFill>
                <a:latin typeface="Calibri"/>
                <a:ea typeface="Calibri"/>
                <a:cs typeface="Calibri"/>
                <a:sym typeface="Calibri"/>
              </a:rPr>
              <a:t>for likely success in future coursework.</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400"/>
              </a:spcBef>
              <a:spcAft>
                <a:spcPts val="0"/>
              </a:spcAft>
              <a:buClr>
                <a:srgbClr val="000000"/>
              </a:buClr>
              <a:buSzPts val="1400"/>
              <a:buFont typeface="Arial"/>
              <a:buNone/>
            </a:pPr>
            <a:r>
              <a:rPr b="0" i="0" lang="en" sz="1200" u="none" cap="none" strike="noStrike">
                <a:solidFill>
                  <a:schemeClr val="dk1"/>
                </a:solidFill>
                <a:latin typeface="Calibri"/>
                <a:ea typeface="Calibri"/>
                <a:cs typeface="Calibri"/>
                <a:sym typeface="Calibri"/>
              </a:rPr>
              <a:t>l Standard Met: The student has met the achievement standard and demonstrates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400"/>
              </a:spcBef>
              <a:spcAft>
                <a:spcPts val="0"/>
              </a:spcAft>
              <a:buClr>
                <a:srgbClr val="000000"/>
              </a:buClr>
              <a:buSzPts val="1400"/>
              <a:buFont typeface="Arial"/>
              <a:buNone/>
            </a:pPr>
            <a:r>
              <a:rPr b="0" i="0" lang="en" sz="1200" u="none" cap="none" strike="noStrike">
                <a:solidFill>
                  <a:schemeClr val="dk1"/>
                </a:solidFill>
                <a:latin typeface="Calibri"/>
                <a:ea typeface="Calibri"/>
                <a:cs typeface="Calibri"/>
                <a:sym typeface="Calibri"/>
              </a:rPr>
              <a:t>progress toward mastery of the knowledge and skills needed for likely success in</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400"/>
              </a:spcBef>
              <a:spcAft>
                <a:spcPts val="0"/>
              </a:spcAft>
              <a:buClr>
                <a:srgbClr val="000000"/>
              </a:buClr>
              <a:buSzPts val="1400"/>
              <a:buFont typeface="Arial"/>
              <a:buNone/>
            </a:pPr>
            <a:r>
              <a:rPr b="0" i="0" lang="en" sz="1200" u="none" cap="none" strike="noStrike">
                <a:solidFill>
                  <a:schemeClr val="dk1"/>
                </a:solidFill>
                <a:latin typeface="Calibri"/>
                <a:ea typeface="Calibri"/>
                <a:cs typeface="Calibri"/>
                <a:sym typeface="Calibri"/>
              </a:rPr>
              <a:t>future coursework.</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400"/>
              </a:spcBef>
              <a:spcAft>
                <a:spcPts val="0"/>
              </a:spcAft>
              <a:buClr>
                <a:srgbClr val="000000"/>
              </a:buClr>
              <a:buSzPts val="1400"/>
              <a:buFont typeface="Arial"/>
              <a:buNone/>
            </a:pPr>
            <a:r>
              <a:rPr b="0" i="0" lang="en" sz="1200" u="none" cap="none" strike="noStrike">
                <a:solidFill>
                  <a:schemeClr val="dk1"/>
                </a:solidFill>
                <a:latin typeface="Calibri"/>
                <a:ea typeface="Calibri"/>
                <a:cs typeface="Calibri"/>
                <a:sym typeface="Calibri"/>
              </a:rPr>
              <a:t>l Standard Nearly Met: The student has nearly met the achievement standard and may</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400"/>
              </a:spcBef>
              <a:spcAft>
                <a:spcPts val="0"/>
              </a:spcAft>
              <a:buClr>
                <a:srgbClr val="000000"/>
              </a:buClr>
              <a:buSzPts val="1400"/>
              <a:buFont typeface="Arial"/>
              <a:buNone/>
            </a:pPr>
            <a:r>
              <a:rPr b="0" i="0" lang="en" sz="1200" u="none" cap="none" strike="noStrike">
                <a:solidFill>
                  <a:schemeClr val="dk1"/>
                </a:solidFill>
                <a:latin typeface="Calibri"/>
                <a:ea typeface="Calibri"/>
                <a:cs typeface="Calibri"/>
                <a:sym typeface="Calibri"/>
              </a:rPr>
              <a:t>require further development to demonstrate the knowledge and skills needed for likely</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400"/>
              </a:spcBef>
              <a:spcAft>
                <a:spcPts val="0"/>
              </a:spcAft>
              <a:buClr>
                <a:srgbClr val="000000"/>
              </a:buClr>
              <a:buSzPts val="1400"/>
              <a:buFont typeface="Arial"/>
              <a:buNone/>
            </a:pPr>
            <a:r>
              <a:rPr b="0" i="0" lang="en" sz="1200" u="none" cap="none" strike="noStrike">
                <a:solidFill>
                  <a:schemeClr val="dk1"/>
                </a:solidFill>
                <a:latin typeface="Calibri"/>
                <a:ea typeface="Calibri"/>
                <a:cs typeface="Calibri"/>
                <a:sym typeface="Calibri"/>
              </a:rPr>
              <a:t>success in future coursework.</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400"/>
              </a:spcBef>
              <a:spcAft>
                <a:spcPts val="0"/>
              </a:spcAft>
              <a:buClr>
                <a:srgbClr val="000000"/>
              </a:buClr>
              <a:buSzPts val="1400"/>
              <a:buFont typeface="Arial"/>
              <a:buNone/>
            </a:pPr>
            <a:r>
              <a:rPr b="0" i="0" lang="en" sz="1200" u="none" cap="none" strike="noStrike">
                <a:solidFill>
                  <a:schemeClr val="dk1"/>
                </a:solidFill>
                <a:latin typeface="Calibri"/>
                <a:ea typeface="Calibri"/>
                <a:cs typeface="Calibri"/>
                <a:sym typeface="Calibri"/>
              </a:rPr>
              <a:t>l Standard Not Met: The student has not met the achievement standard and needs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400"/>
              </a:spcBef>
              <a:spcAft>
                <a:spcPts val="0"/>
              </a:spcAft>
              <a:buClr>
                <a:srgbClr val="000000"/>
              </a:buClr>
              <a:buSzPts val="1400"/>
              <a:buFont typeface="Arial"/>
              <a:buNone/>
            </a:pPr>
            <a:r>
              <a:rPr b="0" i="0" lang="en" sz="1200" u="none" cap="none" strike="noStrike">
                <a:solidFill>
                  <a:schemeClr val="dk1"/>
                </a:solidFill>
                <a:latin typeface="Calibri"/>
                <a:ea typeface="Calibri"/>
                <a:cs typeface="Calibri"/>
                <a:sym typeface="Calibri"/>
              </a:rPr>
              <a:t>substantial improvement to demonstrate the knowledge and skills needed for likely</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400"/>
              </a:spcBef>
              <a:spcAft>
                <a:spcPts val="0"/>
              </a:spcAft>
              <a:buClr>
                <a:srgbClr val="000000"/>
              </a:buClr>
              <a:buSzPts val="1400"/>
              <a:buFont typeface="Arial"/>
              <a:buNone/>
            </a:pPr>
            <a:r>
              <a:rPr b="0" i="0" lang="en" sz="1200" u="none" cap="none" strike="noStrike">
                <a:solidFill>
                  <a:schemeClr val="dk1"/>
                </a:solidFill>
                <a:latin typeface="Calibri"/>
                <a:ea typeface="Calibri"/>
                <a:cs typeface="Calibri"/>
                <a:sym typeface="Calibri"/>
              </a:rPr>
              <a:t>success in future coursework.</a:t>
            </a:r>
            <a:endParaRPr b="0" i="0" sz="1200" u="none" cap="none" strike="noStrike">
              <a:solidFill>
                <a:schemeClr val="dk1"/>
              </a:solidFill>
              <a:latin typeface="Calibri"/>
              <a:ea typeface="Calibri"/>
              <a:cs typeface="Calibri"/>
              <a:sym typeface="Calibri"/>
            </a:endParaRPr>
          </a:p>
        </p:txBody>
      </p:sp>
      <p:sp>
        <p:nvSpPr>
          <p:cNvPr id="695" name="Google Shape;695;g2761097c41d_2_336:notes"/>
          <p:cNvSpPr txBox="1"/>
          <p:nvPr>
            <p:ph idx="12" type="sldNum"/>
          </p:nvPr>
        </p:nvSpPr>
        <p:spPr>
          <a:xfrm>
            <a:off x="3884613" y="8685214"/>
            <a:ext cx="2971800" cy="457200"/>
          </a:xfrm>
          <a:prstGeom prst="rect">
            <a:avLst/>
          </a:prstGeom>
          <a:noFill/>
          <a:ln>
            <a:noFill/>
          </a:ln>
        </p:spPr>
        <p:txBody>
          <a:bodyPr anchorCtr="0" anchor="b" bIns="45675" lIns="91375" spcFirstLastPara="1" rIns="91375" wrap="square" tIns="456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FFFFFF"/>
                </a:solidFill>
                <a:latin typeface="Short Stack"/>
                <a:ea typeface="Short Stack"/>
                <a:cs typeface="Short Stack"/>
                <a:sym typeface="Short Stack"/>
              </a:rPr>
              <a:t>‹#›</a:t>
            </a:fld>
            <a:endParaRPr b="0" i="0" sz="1200" u="none" cap="none" strike="noStrike">
              <a:solidFill>
                <a:srgbClr val="FFFFFF"/>
              </a:solidFill>
              <a:latin typeface="Short Stack"/>
              <a:ea typeface="Short Stack"/>
              <a:cs typeface="Short Stack"/>
              <a:sym typeface="Short Stack"/>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276135d3a5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9" name="Google Shape;719;g276135d3a5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Renee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276135d3a52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6" name="Google Shape;726;g276135d3a52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Renee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eadcda7d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9" name="Google Shape;599;geadcda7d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2761097c41d_2_399:notes"/>
          <p:cNvSpPr txBox="1"/>
          <p:nvPr>
            <p:ph idx="1" type="body"/>
          </p:nvPr>
        </p:nvSpPr>
        <p:spPr>
          <a:xfrm>
            <a:off x="685800" y="4343402"/>
            <a:ext cx="5486283" cy="4114918"/>
          </a:xfrm>
          <a:prstGeom prst="rect">
            <a:avLst/>
          </a:prstGeom>
          <a:noFill/>
          <a:ln>
            <a:noFill/>
          </a:ln>
        </p:spPr>
        <p:txBody>
          <a:bodyPr anchorCtr="0" anchor="t" bIns="45675" lIns="91375" spcFirstLastPara="1" rIns="91375" wrap="square" tIns="45675">
            <a:noAutofit/>
          </a:bodyPr>
          <a:lstStyle/>
          <a:p>
            <a:pPr indent="0" lvl="0" marL="0" marR="0" rtl="0" algn="l">
              <a:lnSpc>
                <a:spcPct val="100000"/>
              </a:lnSpc>
              <a:spcBef>
                <a:spcPts val="40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733" name="Google Shape;733;g2761097c41d_2_399:notes"/>
          <p:cNvSpPr/>
          <p:nvPr>
            <p:ph idx="2" type="sldImg"/>
          </p:nvPr>
        </p:nvSpPr>
        <p:spPr>
          <a:xfrm>
            <a:off x="397565" y="687049"/>
            <a:ext cx="6062870" cy="342914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2761097c41d_2_379:notes"/>
          <p:cNvSpPr txBox="1"/>
          <p:nvPr>
            <p:ph idx="1" type="body"/>
          </p:nvPr>
        </p:nvSpPr>
        <p:spPr>
          <a:xfrm>
            <a:off x="685800" y="4343402"/>
            <a:ext cx="5486283" cy="4114918"/>
          </a:xfrm>
          <a:prstGeom prst="rect">
            <a:avLst/>
          </a:prstGeom>
          <a:noFill/>
          <a:ln>
            <a:noFill/>
          </a:ln>
        </p:spPr>
        <p:txBody>
          <a:bodyPr anchorCtr="0" anchor="t" bIns="45675" lIns="91375" spcFirstLastPara="1" rIns="91375" wrap="square" tIns="45675">
            <a:noAutofit/>
          </a:bodyPr>
          <a:lstStyle/>
          <a:p>
            <a:pPr indent="0" lvl="0" marL="0" marR="0" rtl="0" algn="l">
              <a:lnSpc>
                <a:spcPct val="100000"/>
              </a:lnSpc>
              <a:spcBef>
                <a:spcPts val="40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739" name="Google Shape;739;g2761097c41d_2_379:notes"/>
          <p:cNvSpPr/>
          <p:nvPr>
            <p:ph idx="2" type="sldImg"/>
          </p:nvPr>
        </p:nvSpPr>
        <p:spPr>
          <a:xfrm>
            <a:off x="397565" y="687049"/>
            <a:ext cx="6062870" cy="342914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g2761097c41d_2_410:notes"/>
          <p:cNvSpPr txBox="1"/>
          <p:nvPr>
            <p:ph idx="1" type="body"/>
          </p:nvPr>
        </p:nvSpPr>
        <p:spPr>
          <a:xfrm>
            <a:off x="685800" y="4343402"/>
            <a:ext cx="5486283" cy="4114918"/>
          </a:xfrm>
          <a:prstGeom prst="rect">
            <a:avLst/>
          </a:prstGeom>
          <a:noFill/>
          <a:ln>
            <a:noFill/>
          </a:ln>
        </p:spPr>
        <p:txBody>
          <a:bodyPr anchorCtr="0" anchor="t" bIns="45675" lIns="91375" spcFirstLastPara="1" rIns="91375" wrap="square" tIns="45675">
            <a:noAutofit/>
          </a:bodyPr>
          <a:lstStyle/>
          <a:p>
            <a:pPr indent="0" lvl="0" marL="0" marR="0" rtl="0" algn="l">
              <a:lnSpc>
                <a:spcPct val="100000"/>
              </a:lnSpc>
              <a:spcBef>
                <a:spcPts val="40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745" name="Google Shape;745;g2761097c41d_2_410:notes"/>
          <p:cNvSpPr/>
          <p:nvPr>
            <p:ph idx="2" type="sldImg"/>
          </p:nvPr>
        </p:nvSpPr>
        <p:spPr>
          <a:xfrm>
            <a:off x="397565" y="687049"/>
            <a:ext cx="6062870" cy="342914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2761097c41d_2_422:notes"/>
          <p:cNvSpPr txBox="1"/>
          <p:nvPr>
            <p:ph idx="1" type="body"/>
          </p:nvPr>
        </p:nvSpPr>
        <p:spPr>
          <a:xfrm>
            <a:off x="685800" y="4343402"/>
            <a:ext cx="5486400" cy="4114800"/>
          </a:xfrm>
          <a:prstGeom prst="rect">
            <a:avLst/>
          </a:prstGeom>
          <a:noFill/>
          <a:ln>
            <a:noFill/>
          </a:ln>
        </p:spPr>
        <p:txBody>
          <a:bodyPr anchorCtr="0" anchor="t" bIns="45675" lIns="91375" spcFirstLastPara="1" rIns="91375" wrap="square" tIns="45675">
            <a:noAutofit/>
          </a:bodyPr>
          <a:lstStyle/>
          <a:p>
            <a:pPr indent="0" lvl="0" marL="0" marR="0" rtl="0" algn="l">
              <a:lnSpc>
                <a:spcPct val="100000"/>
              </a:lnSpc>
              <a:spcBef>
                <a:spcPts val="400"/>
              </a:spcBef>
              <a:spcAft>
                <a:spcPts val="0"/>
              </a:spcAft>
              <a:buClr>
                <a:srgbClr val="000000"/>
              </a:buClr>
              <a:buSzPts val="1400"/>
              <a:buFont typeface="Arial"/>
              <a:buNone/>
            </a:pPr>
            <a:r>
              <a:rPr lang="en" sz="1200">
                <a:solidFill>
                  <a:schemeClr val="dk1"/>
                </a:solidFill>
                <a:latin typeface="Calibri"/>
                <a:ea typeface="Calibri"/>
                <a:cs typeface="Calibri"/>
                <a:sym typeface="Calibri"/>
              </a:rPr>
              <a:t>School Accountability Report Card - Demographics, location description of facility, teacher qualifications - everything about the school</a:t>
            </a:r>
            <a:endParaRPr b="0" i="0" sz="1200" u="none" cap="none" strike="noStrike">
              <a:solidFill>
                <a:schemeClr val="dk1"/>
              </a:solidFill>
              <a:latin typeface="Calibri"/>
              <a:ea typeface="Calibri"/>
              <a:cs typeface="Calibri"/>
              <a:sym typeface="Calibri"/>
            </a:endParaRPr>
          </a:p>
        </p:txBody>
      </p:sp>
      <p:sp>
        <p:nvSpPr>
          <p:cNvPr id="752" name="Google Shape;752;g2761097c41d_2_422:notes"/>
          <p:cNvSpPr/>
          <p:nvPr>
            <p:ph idx="2" type="sldImg"/>
          </p:nvPr>
        </p:nvSpPr>
        <p:spPr>
          <a:xfrm>
            <a:off x="397565" y="687049"/>
            <a:ext cx="606287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2761097c41d_2_432:notes"/>
          <p:cNvSpPr txBox="1"/>
          <p:nvPr>
            <p:ph idx="1" type="body"/>
          </p:nvPr>
        </p:nvSpPr>
        <p:spPr>
          <a:xfrm>
            <a:off x="685800" y="4343402"/>
            <a:ext cx="5486400" cy="4114800"/>
          </a:xfrm>
          <a:prstGeom prst="rect">
            <a:avLst/>
          </a:prstGeom>
          <a:noFill/>
          <a:ln>
            <a:noFill/>
          </a:ln>
        </p:spPr>
        <p:txBody>
          <a:bodyPr anchorCtr="0" anchor="t" bIns="45675" lIns="91375" spcFirstLastPara="1" rIns="91375" wrap="square" tIns="45675">
            <a:noAutofit/>
          </a:bodyPr>
          <a:lstStyle/>
          <a:p>
            <a:pPr indent="0" lvl="0" marL="0" marR="0" rtl="0" algn="l">
              <a:lnSpc>
                <a:spcPct val="100000"/>
              </a:lnSpc>
              <a:spcBef>
                <a:spcPts val="40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758" name="Google Shape;758;g2761097c41d_2_432:notes"/>
          <p:cNvSpPr/>
          <p:nvPr>
            <p:ph idx="2" type="sldImg"/>
          </p:nvPr>
        </p:nvSpPr>
        <p:spPr>
          <a:xfrm>
            <a:off x="397565" y="687049"/>
            <a:ext cx="606287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g2761097c41d_2_474:notes"/>
          <p:cNvSpPr txBox="1"/>
          <p:nvPr>
            <p:ph idx="1" type="body"/>
          </p:nvPr>
        </p:nvSpPr>
        <p:spPr>
          <a:xfrm>
            <a:off x="685800" y="4343402"/>
            <a:ext cx="5486400" cy="4114800"/>
          </a:xfrm>
          <a:prstGeom prst="rect">
            <a:avLst/>
          </a:prstGeom>
          <a:noFill/>
          <a:ln>
            <a:noFill/>
          </a:ln>
        </p:spPr>
        <p:txBody>
          <a:bodyPr anchorCtr="0" anchor="t" bIns="45675" lIns="91375" spcFirstLastPara="1" rIns="91375" wrap="square" tIns="45675">
            <a:noAutofit/>
          </a:bodyPr>
          <a:lstStyle/>
          <a:p>
            <a:pPr indent="0" lvl="0" marL="0" marR="0" rtl="0" algn="l">
              <a:lnSpc>
                <a:spcPct val="100000"/>
              </a:lnSpc>
              <a:spcBef>
                <a:spcPts val="40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764" name="Google Shape;764;g2761097c41d_2_474:notes"/>
          <p:cNvSpPr/>
          <p:nvPr>
            <p:ph idx="2" type="sldImg"/>
          </p:nvPr>
        </p:nvSpPr>
        <p:spPr>
          <a:xfrm>
            <a:off x="397565" y="687049"/>
            <a:ext cx="606287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geac9a33da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1" name="Google Shape;771;geac9a33da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Mauricio</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geade854b6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7" name="Google Shape;777;geade854b6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Mauricio</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2761097c41d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Tami Emerson - INTRODUCTION</a:t>
            </a:r>
            <a:endParaRPr/>
          </a:p>
        </p:txBody>
      </p:sp>
      <p:sp>
        <p:nvSpPr>
          <p:cNvPr id="786" name="Google Shape;786;g2761097c41d_0_2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geaab50b031_0_5:notes"/>
          <p:cNvSpPr/>
          <p:nvPr>
            <p:ph idx="2" type="sldImg"/>
          </p:nvPr>
        </p:nvSpPr>
        <p:spPr>
          <a:xfrm>
            <a:off x="381163"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94" name="Google Shape;794;geaab50b03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Tami to quickly introduce and review each icon listed here.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Language of the Discipline - Math-fraction, integers, components</a:t>
            </a:r>
            <a:endParaRPr/>
          </a:p>
          <a:p>
            <a:pPr indent="0" lvl="0" marL="0" rtl="0" algn="l">
              <a:spcBef>
                <a:spcPts val="0"/>
              </a:spcBef>
              <a:spcAft>
                <a:spcPts val="0"/>
              </a:spcAft>
              <a:buNone/>
            </a:pPr>
            <a:r>
              <a:rPr lang="en"/>
              <a:t>ELA-comprehension, point-of-view,</a:t>
            </a:r>
            <a:endParaRPr/>
          </a:p>
          <a:p>
            <a:pPr indent="0" lvl="0" marL="0" rtl="0" algn="l">
              <a:spcBef>
                <a:spcPts val="0"/>
              </a:spcBef>
              <a:spcAft>
                <a:spcPts val="0"/>
              </a:spcAft>
              <a:buNone/>
            </a:pPr>
            <a:r>
              <a:rPr lang="en"/>
              <a:t>Science-experiement, hypothesis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eaab50b03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5" name="Google Shape;605;geaab50b03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2761097c41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4" name="Google Shape;814;g2761097c41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Tami- here are some 1st graders views on the Icons of Depth and Complexity.</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g2761097c41d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1" name="Google Shape;821;g2761097c41d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g276481b33dc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6" name="Google Shape;826;g276481b33dc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g28d87f23ab6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1" name="Google Shape;831;g28d87f23ab6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g28d87f23ab6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7" name="Google Shape;837;g28d87f23ab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g28d87f23ab6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3" name="Google Shape;843;g28d87f23ab6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g28d87f23ab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9" name="Google Shape;849;g28d87f23ab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g28d87f23ab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5" name="Google Shape;855;g28d87f23ab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g28d87f23ab6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2" name="Google Shape;862;g28d87f23ab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g28d87f23ab6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9" name="Google Shape;869;g28d87f23ab6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eac9a33da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1" name="Google Shape;611;geac9a33da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g28d87f23ab6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5" name="Google Shape;875;g28d87f23ab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ge83c570722_1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1" name="Google Shape;881;ge83c570722_1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ge83c570722_1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8" name="Google Shape;888;ge83c570722_1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ge83c570722_1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5" name="Google Shape;895;ge83c570722_1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2761097c41d_2_46:notes"/>
          <p:cNvSpPr txBox="1"/>
          <p:nvPr>
            <p:ph idx="1" type="body"/>
          </p:nvPr>
        </p:nvSpPr>
        <p:spPr>
          <a:xfrm>
            <a:off x="685800" y="4343402"/>
            <a:ext cx="5486400" cy="4114800"/>
          </a:xfrm>
          <a:prstGeom prst="rect">
            <a:avLst/>
          </a:prstGeom>
          <a:noFill/>
          <a:ln>
            <a:noFill/>
          </a:ln>
        </p:spPr>
        <p:txBody>
          <a:bodyPr anchorCtr="0" anchor="t" bIns="45675" lIns="91375" spcFirstLastPara="1" rIns="91375" wrap="square" tIns="45675">
            <a:noAutofit/>
          </a:bodyPr>
          <a:lstStyle/>
          <a:p>
            <a:pPr indent="0" lvl="0" marL="0" marR="0" rtl="0" algn="l">
              <a:lnSpc>
                <a:spcPct val="100000"/>
              </a:lnSpc>
              <a:spcBef>
                <a:spcPts val="40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617" name="Google Shape;617;g2761097c41d_2_46:notes"/>
          <p:cNvSpPr/>
          <p:nvPr>
            <p:ph idx="2" type="sldImg"/>
          </p:nvPr>
        </p:nvSpPr>
        <p:spPr>
          <a:xfrm>
            <a:off x="397565" y="687049"/>
            <a:ext cx="606287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2761097c41d_2_100:notes"/>
          <p:cNvSpPr txBox="1"/>
          <p:nvPr>
            <p:ph idx="1" type="body"/>
          </p:nvPr>
        </p:nvSpPr>
        <p:spPr>
          <a:xfrm>
            <a:off x="685800" y="4343402"/>
            <a:ext cx="5486400" cy="4114800"/>
          </a:xfrm>
          <a:prstGeom prst="rect">
            <a:avLst/>
          </a:prstGeom>
          <a:noFill/>
          <a:ln>
            <a:noFill/>
          </a:ln>
        </p:spPr>
        <p:txBody>
          <a:bodyPr anchorCtr="0" anchor="t" bIns="45675" lIns="91375" spcFirstLastPara="1" rIns="91375" wrap="square" tIns="45675">
            <a:noAutofit/>
          </a:bodyPr>
          <a:lstStyle/>
          <a:p>
            <a:pPr indent="0" lvl="0" marL="0" marR="0" rtl="0" algn="l">
              <a:lnSpc>
                <a:spcPct val="100000"/>
              </a:lnSpc>
              <a:spcBef>
                <a:spcPts val="400"/>
              </a:spcBef>
              <a:spcAft>
                <a:spcPts val="0"/>
              </a:spcAft>
              <a:buClr>
                <a:srgbClr val="000000"/>
              </a:buClr>
              <a:buSzPts val="1400"/>
              <a:buFont typeface="Arial"/>
              <a:buNone/>
            </a:pPr>
            <a:r>
              <a:rPr lang="en" sz="1200">
                <a:solidFill>
                  <a:schemeClr val="dk1"/>
                </a:solidFill>
                <a:latin typeface="Calibri"/>
                <a:ea typeface="Calibri"/>
                <a:cs typeface="Calibri"/>
                <a:sym typeface="Calibri"/>
              </a:rPr>
              <a:t>Title 1 funds are federal funds schools receive to support children from low income families.  All OMSD schools are Title.</a:t>
            </a:r>
            <a:endParaRPr b="0" i="0" sz="1200" u="none" cap="none" strike="noStrike">
              <a:solidFill>
                <a:schemeClr val="dk1"/>
              </a:solidFill>
              <a:latin typeface="Calibri"/>
              <a:ea typeface="Calibri"/>
              <a:cs typeface="Calibri"/>
              <a:sym typeface="Calibri"/>
            </a:endParaRPr>
          </a:p>
        </p:txBody>
      </p:sp>
      <p:sp>
        <p:nvSpPr>
          <p:cNvPr id="625" name="Google Shape;625;g2761097c41d_2_100:notes"/>
          <p:cNvSpPr/>
          <p:nvPr>
            <p:ph idx="2" type="sldImg"/>
          </p:nvPr>
        </p:nvSpPr>
        <p:spPr>
          <a:xfrm>
            <a:off x="397565" y="687049"/>
            <a:ext cx="606287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2761097c41d_2_112:notes"/>
          <p:cNvSpPr txBox="1"/>
          <p:nvPr>
            <p:ph idx="1" type="body"/>
          </p:nvPr>
        </p:nvSpPr>
        <p:spPr>
          <a:xfrm>
            <a:off x="685800" y="4343402"/>
            <a:ext cx="5486400" cy="4114800"/>
          </a:xfrm>
          <a:prstGeom prst="rect">
            <a:avLst/>
          </a:prstGeom>
          <a:noFill/>
          <a:ln>
            <a:noFill/>
          </a:ln>
        </p:spPr>
        <p:txBody>
          <a:bodyPr anchorCtr="0" anchor="t" bIns="45675" lIns="91375" spcFirstLastPara="1" rIns="91375" wrap="square" tIns="45675">
            <a:noAutofit/>
          </a:bodyPr>
          <a:lstStyle/>
          <a:p>
            <a:pPr indent="0" lvl="0" marL="0" marR="0" rtl="0" algn="l">
              <a:lnSpc>
                <a:spcPct val="100000"/>
              </a:lnSpc>
              <a:spcBef>
                <a:spcPts val="400"/>
              </a:spcBef>
              <a:spcAft>
                <a:spcPts val="0"/>
              </a:spcAft>
              <a:buClr>
                <a:srgbClr val="000000"/>
              </a:buClr>
              <a:buSzPts val="1400"/>
              <a:buFont typeface="Arial"/>
              <a:buNone/>
            </a:pPr>
            <a:r>
              <a:rPr lang="en" sz="1200">
                <a:solidFill>
                  <a:schemeClr val="dk1"/>
                </a:solidFill>
                <a:latin typeface="Calibri"/>
                <a:ea typeface="Calibri"/>
                <a:cs typeface="Calibri"/>
                <a:sym typeface="Calibri"/>
              </a:rPr>
              <a:t>We work on our PIP and Compact with SSC and updated it at the end of last year.  We will distribute the final copy to parents this year.  Our Parent meetings are flexible in that they are conducted in person and via zoom at different times of day.  and we are being informed of your rights today - this presentation is shared at all the Parent Advisory meetings</a:t>
            </a:r>
            <a:endParaRPr b="0" i="0" sz="1200" u="none" cap="none" strike="noStrike">
              <a:solidFill>
                <a:schemeClr val="dk1"/>
              </a:solidFill>
              <a:latin typeface="Calibri"/>
              <a:ea typeface="Calibri"/>
              <a:cs typeface="Calibri"/>
              <a:sym typeface="Calibri"/>
            </a:endParaRPr>
          </a:p>
        </p:txBody>
      </p:sp>
      <p:sp>
        <p:nvSpPr>
          <p:cNvPr id="632" name="Google Shape;632;g2761097c41d_2_112:notes"/>
          <p:cNvSpPr/>
          <p:nvPr>
            <p:ph idx="2" type="sldImg"/>
          </p:nvPr>
        </p:nvSpPr>
        <p:spPr>
          <a:xfrm>
            <a:off x="397565" y="687049"/>
            <a:ext cx="606287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2761097c41d_2_122:notes"/>
          <p:cNvSpPr txBox="1"/>
          <p:nvPr>
            <p:ph idx="1" type="body"/>
          </p:nvPr>
        </p:nvSpPr>
        <p:spPr>
          <a:xfrm>
            <a:off x="685800" y="4343402"/>
            <a:ext cx="5486400" cy="4114800"/>
          </a:xfrm>
          <a:prstGeom prst="rect">
            <a:avLst/>
          </a:prstGeom>
          <a:noFill/>
          <a:ln>
            <a:noFill/>
          </a:ln>
        </p:spPr>
        <p:txBody>
          <a:bodyPr anchorCtr="0" anchor="t" bIns="45675" lIns="91375" spcFirstLastPara="1" rIns="91375" wrap="square" tIns="45675">
            <a:noAutofit/>
          </a:bodyPr>
          <a:lstStyle/>
          <a:p>
            <a:pPr indent="0" lvl="0" marL="0" marR="0" rtl="0" algn="l">
              <a:lnSpc>
                <a:spcPct val="100000"/>
              </a:lnSpc>
              <a:spcBef>
                <a:spcPts val="400"/>
              </a:spcBef>
              <a:spcAft>
                <a:spcPts val="0"/>
              </a:spcAft>
              <a:buClr>
                <a:srgbClr val="000000"/>
              </a:buClr>
              <a:buSzPts val="1400"/>
              <a:buFont typeface="Arial"/>
              <a:buNone/>
            </a:pPr>
            <a:r>
              <a:rPr lang="en" sz="1200">
                <a:solidFill>
                  <a:schemeClr val="dk1"/>
                </a:solidFill>
                <a:latin typeface="Calibri"/>
                <a:ea typeface="Calibri"/>
                <a:cs typeface="Calibri"/>
                <a:sym typeface="Calibri"/>
              </a:rPr>
              <a:t>Parent Advisory Groups are able to discuss needs and make recommendations to the SSC for consideration in the school plan.</a:t>
            </a:r>
            <a:endParaRPr b="0" i="0" sz="1200" u="none" cap="none" strike="noStrike">
              <a:solidFill>
                <a:schemeClr val="dk1"/>
              </a:solidFill>
              <a:latin typeface="Calibri"/>
              <a:ea typeface="Calibri"/>
              <a:cs typeface="Calibri"/>
              <a:sym typeface="Calibri"/>
            </a:endParaRPr>
          </a:p>
        </p:txBody>
      </p:sp>
      <p:sp>
        <p:nvSpPr>
          <p:cNvPr id="638" name="Google Shape;638;g2761097c41d_2_122:notes"/>
          <p:cNvSpPr/>
          <p:nvPr>
            <p:ph idx="2" type="sldImg"/>
          </p:nvPr>
        </p:nvSpPr>
        <p:spPr>
          <a:xfrm>
            <a:off x="397565" y="687049"/>
            <a:ext cx="606287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2761097c41d_2_171:notes"/>
          <p:cNvSpPr txBox="1"/>
          <p:nvPr>
            <p:ph idx="1" type="body"/>
          </p:nvPr>
        </p:nvSpPr>
        <p:spPr>
          <a:xfrm>
            <a:off x="685800" y="4343402"/>
            <a:ext cx="5486400" cy="4114800"/>
          </a:xfrm>
          <a:prstGeom prst="rect">
            <a:avLst/>
          </a:prstGeom>
          <a:noFill/>
          <a:ln>
            <a:noFill/>
          </a:ln>
        </p:spPr>
        <p:txBody>
          <a:bodyPr anchorCtr="0" anchor="t" bIns="45675" lIns="91375" spcFirstLastPara="1" rIns="91375" wrap="square" tIns="45675">
            <a:noAutofit/>
          </a:bodyPr>
          <a:lstStyle/>
          <a:p>
            <a:pPr indent="0" lvl="0" marL="0" marR="0" rtl="0" algn="l">
              <a:lnSpc>
                <a:spcPct val="100000"/>
              </a:lnSpc>
              <a:spcBef>
                <a:spcPts val="400"/>
              </a:spcBef>
              <a:spcAft>
                <a:spcPts val="0"/>
              </a:spcAft>
              <a:buClr>
                <a:srgbClr val="000000"/>
              </a:buClr>
              <a:buSzPts val="1400"/>
              <a:buFont typeface="Arial"/>
              <a:buNone/>
            </a:pPr>
            <a:r>
              <a:rPr lang="en" sz="1200">
                <a:solidFill>
                  <a:schemeClr val="dk1"/>
                </a:solidFill>
                <a:latin typeface="Calibri"/>
                <a:ea typeface="Calibri"/>
                <a:cs typeface="Calibri"/>
                <a:sym typeface="Calibri"/>
              </a:rPr>
              <a:t>Flyers - Building Self Efficacy at home, Social Media-Safety and Awareness - put link in chat with flyers</a:t>
            </a:r>
            <a:endParaRPr b="0" i="0" sz="1200" u="none" cap="none" strike="noStrike">
              <a:solidFill>
                <a:schemeClr val="dk1"/>
              </a:solidFill>
              <a:latin typeface="Calibri"/>
              <a:ea typeface="Calibri"/>
              <a:cs typeface="Calibri"/>
              <a:sym typeface="Calibri"/>
            </a:endParaRPr>
          </a:p>
        </p:txBody>
      </p:sp>
      <p:sp>
        <p:nvSpPr>
          <p:cNvPr id="644" name="Google Shape;644;g2761097c41d_2_171:notes"/>
          <p:cNvSpPr/>
          <p:nvPr>
            <p:ph idx="2" type="sldImg"/>
          </p:nvPr>
        </p:nvSpPr>
        <p:spPr>
          <a:xfrm>
            <a:off x="397565" y="687049"/>
            <a:ext cx="606287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reverse">
  <p:cSld name="BLANK_1">
    <p:bg>
      <p:bgPr>
        <a:solidFill>
          <a:srgbClr val="000000"/>
        </a:solidFill>
      </p:bgPr>
    </p:bg>
    <p:spTree>
      <p:nvGrpSpPr>
        <p:cNvPr id="273" name="Shape 273"/>
        <p:cNvGrpSpPr/>
        <p:nvPr/>
      </p:nvGrpSpPr>
      <p:grpSpPr>
        <a:xfrm>
          <a:off x="0" y="0"/>
          <a:ext cx="0" cy="0"/>
          <a:chOff x="0" y="0"/>
          <a:chExt cx="0" cy="0"/>
        </a:xfrm>
      </p:grpSpPr>
      <p:sp>
        <p:nvSpPr>
          <p:cNvPr id="274" name="Google Shape;274;p13"/>
          <p:cNvSpPr/>
          <p:nvPr/>
        </p:nvSpPr>
        <p:spPr>
          <a:xfrm>
            <a:off x="198600" y="198600"/>
            <a:ext cx="8746800" cy="4760700"/>
          </a:xfrm>
          <a:prstGeom prst="frame">
            <a:avLst>
              <a:gd fmla="val 4126" name="adj1"/>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3"/>
          <p:cNvSpPr txBox="1"/>
          <p:nvPr>
            <p:ph idx="12" type="sldNum"/>
          </p:nvPr>
        </p:nvSpPr>
        <p:spPr>
          <a:xfrm>
            <a:off x="8159499" y="4393278"/>
            <a:ext cx="548700" cy="393600"/>
          </a:xfrm>
          <a:prstGeom prst="rect">
            <a:avLst/>
          </a:prstGeom>
        </p:spPr>
        <p:txBody>
          <a:bodyPr anchorCtr="0" anchor="ctr" bIns="91425" lIns="91425" spcFirstLastPara="1" rIns="91425" wrap="square" tIns="91425">
            <a:norm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76" name="Shape 276"/>
        <p:cNvGrpSpPr/>
        <p:nvPr/>
      </p:nvGrpSpPr>
      <p:grpSpPr>
        <a:xfrm>
          <a:off x="0" y="0"/>
          <a:ext cx="0" cy="0"/>
          <a:chOff x="0" y="0"/>
          <a:chExt cx="0" cy="0"/>
        </a:xfrm>
      </p:grpSpPr>
      <p:sp>
        <p:nvSpPr>
          <p:cNvPr id="277" name="Google Shape;277;p14"/>
          <p:cNvSpPr txBox="1"/>
          <p:nvPr>
            <p:ph type="title"/>
          </p:nvPr>
        </p:nvSpPr>
        <p:spPr>
          <a:xfrm>
            <a:off x="381000" y="172641"/>
            <a:ext cx="8382000" cy="498600"/>
          </a:xfrm>
          <a:prstGeom prst="rect">
            <a:avLst/>
          </a:prstGeom>
          <a:noFill/>
          <a:ln>
            <a:noFill/>
          </a:ln>
        </p:spPr>
        <p:txBody>
          <a:bodyPr anchorCtr="0" anchor="t" bIns="0" lIns="0" spcFirstLastPara="1" rIns="0" wrap="square" tIns="0">
            <a:spAutoFit/>
          </a:bodyPr>
          <a:lstStyle>
            <a:lvl1pPr lvl="0" rtl="0" algn="l">
              <a:lnSpc>
                <a:spcPct val="90000"/>
              </a:lnSpc>
              <a:spcBef>
                <a:spcPts val="0"/>
              </a:spcBef>
              <a:spcAft>
                <a:spcPts val="0"/>
              </a:spcAft>
              <a:buClr>
                <a:srgbClr val="FFFFB9"/>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8" name="Google Shape;278;p14"/>
          <p:cNvSpPr txBox="1"/>
          <p:nvPr>
            <p:ph idx="1" type="body"/>
          </p:nvPr>
        </p:nvSpPr>
        <p:spPr>
          <a:xfrm>
            <a:off x="381000" y="1058664"/>
            <a:ext cx="8382000" cy="1658400"/>
          </a:xfrm>
          <a:prstGeom prst="rect">
            <a:avLst/>
          </a:prstGeom>
          <a:noFill/>
          <a:ln>
            <a:noFill/>
          </a:ln>
        </p:spPr>
        <p:txBody>
          <a:bodyPr anchorCtr="0" anchor="t" bIns="0" lIns="0" spcFirstLastPara="1" rIns="0" wrap="square" tIns="0">
            <a:spAutoFit/>
          </a:bodyPr>
          <a:lstStyle>
            <a:lvl1pPr indent="-431800" lvl="0" marL="457200" rtl="0" algn="l">
              <a:lnSpc>
                <a:spcPct val="90000"/>
              </a:lnSpc>
              <a:spcBef>
                <a:spcPts val="640"/>
              </a:spcBef>
              <a:spcAft>
                <a:spcPts val="0"/>
              </a:spcAft>
              <a:buClr>
                <a:schemeClr val="lt1"/>
              </a:buClr>
              <a:buSzPts val="3200"/>
              <a:buFont typeface="Calibri"/>
              <a:buChar char="●"/>
              <a:defRPr/>
            </a:lvl1pPr>
            <a:lvl2pPr indent="-406400" lvl="1" marL="914400" rtl="0" algn="l">
              <a:lnSpc>
                <a:spcPct val="90000"/>
              </a:lnSpc>
              <a:spcBef>
                <a:spcPts val="1200"/>
              </a:spcBef>
              <a:spcAft>
                <a:spcPts val="0"/>
              </a:spcAft>
              <a:buClr>
                <a:schemeClr val="lt1"/>
              </a:buClr>
              <a:buSzPts val="2800"/>
              <a:buFont typeface="Calibri"/>
              <a:buChar char="○"/>
              <a:defRPr/>
            </a:lvl2pPr>
            <a:lvl3pPr indent="-381000" lvl="2" marL="1371600" rtl="0" algn="l">
              <a:lnSpc>
                <a:spcPct val="90000"/>
              </a:lnSpc>
              <a:spcBef>
                <a:spcPts val="1200"/>
              </a:spcBef>
              <a:spcAft>
                <a:spcPts val="0"/>
              </a:spcAft>
              <a:buClr>
                <a:schemeClr val="lt1"/>
              </a:buClr>
              <a:buSzPts val="2400"/>
              <a:buFont typeface="Calibri"/>
              <a:buChar char="■"/>
              <a:defRPr/>
            </a:lvl3pPr>
            <a:lvl4pPr indent="-381000" lvl="3" marL="1828800" rtl="0" algn="l">
              <a:lnSpc>
                <a:spcPct val="90000"/>
              </a:lnSpc>
              <a:spcBef>
                <a:spcPts val="1200"/>
              </a:spcBef>
              <a:spcAft>
                <a:spcPts val="0"/>
              </a:spcAft>
              <a:buClr>
                <a:schemeClr val="lt1"/>
              </a:buClr>
              <a:buSzPts val="2400"/>
              <a:buFont typeface="Calibri"/>
              <a:buChar char="●"/>
              <a:defRPr/>
            </a:lvl4pPr>
            <a:lvl5pPr indent="-381000" lvl="4" marL="2286000" rtl="0" algn="l">
              <a:lnSpc>
                <a:spcPct val="90000"/>
              </a:lnSpc>
              <a:spcBef>
                <a:spcPts val="1200"/>
              </a:spcBef>
              <a:spcAft>
                <a:spcPts val="0"/>
              </a:spcAft>
              <a:buClr>
                <a:schemeClr val="lt1"/>
              </a:buClr>
              <a:buSzPts val="2400"/>
              <a:buFont typeface="Calibri"/>
              <a:buChar char="○"/>
              <a:defRPr/>
            </a:lvl5pPr>
            <a:lvl6pPr indent="-342900" lvl="5" marL="2743200" rtl="0" algn="l">
              <a:spcBef>
                <a:spcPts val="1200"/>
              </a:spcBef>
              <a:spcAft>
                <a:spcPts val="0"/>
              </a:spcAft>
              <a:buClr>
                <a:schemeClr val="lt1"/>
              </a:buClr>
              <a:buSzPts val="1800"/>
              <a:buChar char="■"/>
              <a:defRPr/>
            </a:lvl6pPr>
            <a:lvl7pPr indent="-342900" lvl="6" marL="3200400" rtl="0" algn="l">
              <a:spcBef>
                <a:spcPts val="1200"/>
              </a:spcBef>
              <a:spcAft>
                <a:spcPts val="0"/>
              </a:spcAft>
              <a:buClr>
                <a:schemeClr val="lt1"/>
              </a:buClr>
              <a:buSzPts val="1800"/>
              <a:buChar char="●"/>
              <a:defRPr/>
            </a:lvl7pPr>
            <a:lvl8pPr indent="-342900" lvl="7" marL="3657600" rtl="0" algn="l">
              <a:spcBef>
                <a:spcPts val="1200"/>
              </a:spcBef>
              <a:spcAft>
                <a:spcPts val="0"/>
              </a:spcAft>
              <a:buClr>
                <a:schemeClr val="lt1"/>
              </a:buClr>
              <a:buSzPts val="1800"/>
              <a:buChar char="○"/>
              <a:defRPr/>
            </a:lvl8pPr>
            <a:lvl9pPr indent="-342900" lvl="8" marL="4114800" rtl="0" algn="l">
              <a:spcBef>
                <a:spcPts val="1200"/>
              </a:spcBef>
              <a:spcAft>
                <a:spcPts val="1200"/>
              </a:spcAft>
              <a:buClr>
                <a:schemeClr val="lt1"/>
              </a:buClr>
              <a:buSzPts val="1800"/>
              <a:buChar char="■"/>
              <a:defRPr/>
            </a:lvl9pPr>
          </a:lstStyle>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2" name="Shape 282"/>
        <p:cNvGrpSpPr/>
        <p:nvPr/>
      </p:nvGrpSpPr>
      <p:grpSpPr>
        <a:xfrm>
          <a:off x="0" y="0"/>
          <a:ext cx="0" cy="0"/>
          <a:chOff x="0" y="0"/>
          <a:chExt cx="0" cy="0"/>
        </a:xfrm>
      </p:grpSpPr>
      <p:sp>
        <p:nvSpPr>
          <p:cNvPr id="283" name="Google Shape;283;p16"/>
          <p:cNvSpPr txBox="1"/>
          <p:nvPr>
            <p:ph type="title"/>
          </p:nvPr>
        </p:nvSpPr>
        <p:spPr>
          <a:xfrm>
            <a:off x="892969" y="1352848"/>
            <a:ext cx="7358133" cy="1339506"/>
          </a:xfrm>
          <a:prstGeom prst="rect">
            <a:avLst/>
          </a:prstGeom>
          <a:noFill/>
          <a:ln>
            <a:noFill/>
          </a:ln>
        </p:spPr>
        <p:txBody>
          <a:bodyPr anchorCtr="0" anchor="b" bIns="32750" lIns="32750" spcFirstLastPara="1" rIns="32750" wrap="square" tIns="32750">
            <a:noAutofit/>
          </a:bodyPr>
          <a:lstStyle>
            <a:lvl1pPr lvl="0"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284" name="Google Shape;284;p16"/>
          <p:cNvSpPr txBox="1"/>
          <p:nvPr>
            <p:ph idx="1" type="body"/>
          </p:nvPr>
        </p:nvSpPr>
        <p:spPr>
          <a:xfrm>
            <a:off x="892969" y="2745879"/>
            <a:ext cx="7358133" cy="770133"/>
          </a:xfrm>
          <a:prstGeom prst="rect">
            <a:avLst/>
          </a:prstGeom>
          <a:noFill/>
          <a:ln>
            <a:noFill/>
          </a:ln>
        </p:spPr>
        <p:txBody>
          <a:bodyPr anchorCtr="0" anchor="t" bIns="32750" lIns="32750" spcFirstLastPara="1" rIns="32750" wrap="square" tIns="32750">
            <a:noAutofit/>
          </a:bodyPr>
          <a:lstStyle>
            <a:lvl1pPr indent="-228600" lvl="0" marL="457200" marR="0" rtl="0" algn="ctr">
              <a:lnSpc>
                <a:spcPct val="100000"/>
              </a:lnSpc>
              <a:spcBef>
                <a:spcPts val="0"/>
              </a:spcBef>
              <a:spcAft>
                <a:spcPts val="0"/>
              </a:spcAft>
              <a:buClr>
                <a:srgbClr val="000000"/>
              </a:buClr>
              <a:buSzPts val="900"/>
              <a:buFont typeface="Arial"/>
              <a:buNone/>
              <a:defRPr b="0" i="0" sz="2300" u="none" cap="none" strike="noStrike">
                <a:solidFill>
                  <a:schemeClr val="lt1"/>
                </a:solidFill>
                <a:latin typeface="Calibri"/>
                <a:ea typeface="Calibri"/>
                <a:cs typeface="Calibri"/>
                <a:sym typeface="Calibri"/>
              </a:defRPr>
            </a:lvl1pPr>
            <a:lvl2pPr indent="-228600" lvl="1" marL="914400" marR="0" rtl="0" algn="ctr">
              <a:lnSpc>
                <a:spcPct val="100000"/>
              </a:lnSpc>
              <a:spcBef>
                <a:spcPts val="0"/>
              </a:spcBef>
              <a:spcAft>
                <a:spcPts val="0"/>
              </a:spcAft>
              <a:buClr>
                <a:srgbClr val="000000"/>
              </a:buClr>
              <a:buSzPts val="900"/>
              <a:buFont typeface="Arial"/>
              <a:buNone/>
              <a:defRPr b="0" i="0" sz="2300" u="none" cap="none" strike="noStrike">
                <a:solidFill>
                  <a:schemeClr val="lt1"/>
                </a:solidFill>
                <a:latin typeface="Calibri"/>
                <a:ea typeface="Calibri"/>
                <a:cs typeface="Calibri"/>
                <a:sym typeface="Calibri"/>
              </a:defRPr>
            </a:lvl2pPr>
            <a:lvl3pPr indent="-228600" lvl="2" marL="1371600" marR="0" rtl="0" algn="ctr">
              <a:lnSpc>
                <a:spcPct val="100000"/>
              </a:lnSpc>
              <a:spcBef>
                <a:spcPts val="0"/>
              </a:spcBef>
              <a:spcAft>
                <a:spcPts val="0"/>
              </a:spcAft>
              <a:buClr>
                <a:srgbClr val="000000"/>
              </a:buClr>
              <a:buSzPts val="900"/>
              <a:buFont typeface="Arial"/>
              <a:buNone/>
              <a:defRPr b="0" i="0" sz="2300" u="none" cap="none" strike="noStrike">
                <a:solidFill>
                  <a:schemeClr val="lt1"/>
                </a:solidFill>
                <a:latin typeface="Calibri"/>
                <a:ea typeface="Calibri"/>
                <a:cs typeface="Calibri"/>
                <a:sym typeface="Calibri"/>
              </a:defRPr>
            </a:lvl3pPr>
            <a:lvl4pPr indent="-228600" lvl="3" marL="1828800" marR="0" rtl="0" algn="ctr">
              <a:lnSpc>
                <a:spcPct val="100000"/>
              </a:lnSpc>
              <a:spcBef>
                <a:spcPts val="0"/>
              </a:spcBef>
              <a:spcAft>
                <a:spcPts val="0"/>
              </a:spcAft>
              <a:buClr>
                <a:srgbClr val="000000"/>
              </a:buClr>
              <a:buSzPts val="900"/>
              <a:buFont typeface="Arial"/>
              <a:buNone/>
              <a:defRPr b="0" i="0" sz="2300" u="none" cap="none" strike="noStrike">
                <a:solidFill>
                  <a:schemeClr val="lt1"/>
                </a:solidFill>
                <a:latin typeface="Calibri"/>
                <a:ea typeface="Calibri"/>
                <a:cs typeface="Calibri"/>
                <a:sym typeface="Calibri"/>
              </a:defRPr>
            </a:lvl4pPr>
            <a:lvl5pPr indent="-228600" lvl="4" marL="2286000" marR="0" rtl="0" algn="ctr">
              <a:lnSpc>
                <a:spcPct val="100000"/>
              </a:lnSpc>
              <a:spcBef>
                <a:spcPts val="0"/>
              </a:spcBef>
              <a:spcAft>
                <a:spcPts val="0"/>
              </a:spcAft>
              <a:buClr>
                <a:srgbClr val="000000"/>
              </a:buClr>
              <a:buSzPts val="900"/>
              <a:buFont typeface="Arial"/>
              <a:buNone/>
              <a:defRPr b="0" i="0" sz="2300" u="none" cap="none" strike="noStrike">
                <a:solidFill>
                  <a:schemeClr val="lt1"/>
                </a:solidFill>
                <a:latin typeface="Calibri"/>
                <a:ea typeface="Calibri"/>
                <a:cs typeface="Calibri"/>
                <a:sym typeface="Calibri"/>
              </a:defRPr>
            </a:lvl5pPr>
            <a:lvl6pPr indent="-228600" lvl="5" marL="2743200" marR="0" rtl="0" algn="ctr">
              <a:lnSpc>
                <a:spcPct val="100000"/>
              </a:lnSpc>
              <a:spcBef>
                <a:spcPts val="0"/>
              </a:spcBef>
              <a:spcAft>
                <a:spcPts val="0"/>
              </a:spcAft>
              <a:buClr>
                <a:srgbClr val="000000"/>
              </a:buClr>
              <a:buSzPts val="900"/>
              <a:buFont typeface="Arial"/>
              <a:buNone/>
              <a:defRPr b="0" i="0" sz="2300" u="none" cap="none" strike="noStrike">
                <a:solidFill>
                  <a:schemeClr val="lt1"/>
                </a:solidFill>
                <a:latin typeface="Calibri"/>
                <a:ea typeface="Calibri"/>
                <a:cs typeface="Calibri"/>
                <a:sym typeface="Calibri"/>
              </a:defRPr>
            </a:lvl6pPr>
            <a:lvl7pPr indent="-228600" lvl="6" marL="3200400" marR="0" rtl="0" algn="ctr">
              <a:lnSpc>
                <a:spcPct val="100000"/>
              </a:lnSpc>
              <a:spcBef>
                <a:spcPts val="0"/>
              </a:spcBef>
              <a:spcAft>
                <a:spcPts val="0"/>
              </a:spcAft>
              <a:buClr>
                <a:srgbClr val="000000"/>
              </a:buClr>
              <a:buSzPts val="900"/>
              <a:buFont typeface="Arial"/>
              <a:buNone/>
              <a:defRPr b="0" i="0" sz="2300" u="none" cap="none" strike="noStrike">
                <a:solidFill>
                  <a:schemeClr val="lt1"/>
                </a:solidFill>
                <a:latin typeface="Calibri"/>
                <a:ea typeface="Calibri"/>
                <a:cs typeface="Calibri"/>
                <a:sym typeface="Calibri"/>
              </a:defRPr>
            </a:lvl7pPr>
            <a:lvl8pPr indent="-228600" lvl="7" marL="3657600" marR="0" rtl="0" algn="ctr">
              <a:lnSpc>
                <a:spcPct val="100000"/>
              </a:lnSpc>
              <a:spcBef>
                <a:spcPts val="0"/>
              </a:spcBef>
              <a:spcAft>
                <a:spcPts val="0"/>
              </a:spcAft>
              <a:buClr>
                <a:srgbClr val="000000"/>
              </a:buClr>
              <a:buSzPts val="900"/>
              <a:buFont typeface="Arial"/>
              <a:buNone/>
              <a:defRPr b="0" i="0" sz="2300" u="none" cap="none" strike="noStrike">
                <a:solidFill>
                  <a:schemeClr val="lt1"/>
                </a:solidFill>
                <a:latin typeface="Calibri"/>
                <a:ea typeface="Calibri"/>
                <a:cs typeface="Calibri"/>
                <a:sym typeface="Calibri"/>
              </a:defRPr>
            </a:lvl8pPr>
            <a:lvl9pPr indent="-228600" lvl="8" marL="4114800" marR="0" rtl="0" algn="ctr">
              <a:lnSpc>
                <a:spcPct val="100000"/>
              </a:lnSpc>
              <a:spcBef>
                <a:spcPts val="0"/>
              </a:spcBef>
              <a:spcAft>
                <a:spcPts val="0"/>
              </a:spcAft>
              <a:buClr>
                <a:srgbClr val="000000"/>
              </a:buClr>
              <a:buSzPts val="900"/>
              <a:buFont typeface="Arial"/>
              <a:buNone/>
              <a:defRPr b="0" i="0" sz="23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5" name="Shape 285"/>
        <p:cNvGrpSpPr/>
        <p:nvPr/>
      </p:nvGrpSpPr>
      <p:grpSpPr>
        <a:xfrm>
          <a:off x="0" y="0"/>
          <a:ext cx="0" cy="0"/>
          <a:chOff x="0" y="0"/>
          <a:chExt cx="0" cy="0"/>
        </a:xfrm>
      </p:grpSpPr>
      <p:sp>
        <p:nvSpPr>
          <p:cNvPr id="286" name="Google Shape;286;p17"/>
          <p:cNvSpPr txBox="1"/>
          <p:nvPr>
            <p:ph type="ctrTitle"/>
          </p:nvPr>
        </p:nvSpPr>
        <p:spPr>
          <a:xfrm>
            <a:off x="685354" y="1598135"/>
            <a:ext cx="7773258" cy="1102518"/>
          </a:xfrm>
          <a:prstGeom prst="rect">
            <a:avLst/>
          </a:prstGeom>
          <a:noFill/>
          <a:ln>
            <a:noFill/>
          </a:ln>
        </p:spPr>
        <p:txBody>
          <a:bodyPr anchorCtr="0" anchor="b" bIns="32750" lIns="32750" spcFirstLastPara="1" rIns="32750" wrap="square" tIns="32750">
            <a:noAutofit/>
          </a:bodyPr>
          <a:lstStyle>
            <a:lvl1pPr lvl="0"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287" name="Google Shape;287;p17"/>
          <p:cNvSpPr txBox="1"/>
          <p:nvPr>
            <p:ph idx="1" type="subTitle"/>
          </p:nvPr>
        </p:nvSpPr>
        <p:spPr>
          <a:xfrm>
            <a:off x="1371824" y="2914985"/>
            <a:ext cx="6400266" cy="1314352"/>
          </a:xfrm>
          <a:prstGeom prst="rect">
            <a:avLst/>
          </a:prstGeom>
          <a:noFill/>
          <a:ln>
            <a:noFill/>
          </a:ln>
        </p:spPr>
        <p:txBody>
          <a:bodyPr anchorCtr="0" anchor="t" bIns="32750" lIns="32750" spcFirstLastPara="1" rIns="32750" wrap="square" tIns="32750">
            <a:noAutofit/>
          </a:bodyPr>
          <a:lstStyle>
            <a:lvl1pPr lvl="0" marR="0" rtl="0" algn="ctr">
              <a:lnSpc>
                <a:spcPct val="100000"/>
              </a:lnSpc>
              <a:spcBef>
                <a:spcPts val="0"/>
              </a:spcBef>
              <a:spcAft>
                <a:spcPts val="0"/>
              </a:spcAft>
              <a:buClr>
                <a:schemeClr val="lt1"/>
              </a:buClr>
              <a:buSzPts val="2300"/>
              <a:buFont typeface="Calibri"/>
              <a:buNone/>
              <a:defRPr b="0" i="0" sz="23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chemeClr val="lt1"/>
              </a:buClr>
              <a:buSzPts val="2300"/>
              <a:buFont typeface="Calibri"/>
              <a:buNone/>
              <a:defRPr b="0" i="0" sz="2300" u="none" cap="none" strike="noStrike">
                <a:solidFill>
                  <a:schemeClr val="lt1"/>
                </a:solidFill>
                <a:latin typeface="Calibri"/>
                <a:ea typeface="Calibri"/>
                <a:cs typeface="Calibri"/>
                <a:sym typeface="Calibri"/>
              </a:defRPr>
            </a:lvl2pPr>
            <a:lvl3pPr lvl="2" marR="0" rtl="0" algn="ctr">
              <a:lnSpc>
                <a:spcPct val="100000"/>
              </a:lnSpc>
              <a:spcBef>
                <a:spcPts val="0"/>
              </a:spcBef>
              <a:spcAft>
                <a:spcPts val="0"/>
              </a:spcAft>
              <a:buClr>
                <a:schemeClr val="lt1"/>
              </a:buClr>
              <a:buSzPts val="2300"/>
              <a:buFont typeface="Calibri"/>
              <a:buNone/>
              <a:defRPr b="0" i="0" sz="2300" u="none" cap="none" strike="noStrike">
                <a:solidFill>
                  <a:schemeClr val="lt1"/>
                </a:solidFill>
                <a:latin typeface="Calibri"/>
                <a:ea typeface="Calibri"/>
                <a:cs typeface="Calibri"/>
                <a:sym typeface="Calibri"/>
              </a:defRPr>
            </a:lvl3pPr>
            <a:lvl4pPr lvl="3" marR="0" rtl="0" algn="ctr">
              <a:lnSpc>
                <a:spcPct val="100000"/>
              </a:lnSpc>
              <a:spcBef>
                <a:spcPts val="0"/>
              </a:spcBef>
              <a:spcAft>
                <a:spcPts val="0"/>
              </a:spcAft>
              <a:buClr>
                <a:schemeClr val="lt1"/>
              </a:buClr>
              <a:buSzPts val="2300"/>
              <a:buFont typeface="Calibri"/>
              <a:buNone/>
              <a:defRPr b="0" i="0" sz="2300" u="none" cap="none" strike="noStrike">
                <a:solidFill>
                  <a:schemeClr val="lt1"/>
                </a:solidFill>
                <a:latin typeface="Calibri"/>
                <a:ea typeface="Calibri"/>
                <a:cs typeface="Calibri"/>
                <a:sym typeface="Calibri"/>
              </a:defRPr>
            </a:lvl4pPr>
            <a:lvl5pPr lvl="4" marR="0" rtl="0" algn="ctr">
              <a:lnSpc>
                <a:spcPct val="100000"/>
              </a:lnSpc>
              <a:spcBef>
                <a:spcPts val="0"/>
              </a:spcBef>
              <a:spcAft>
                <a:spcPts val="0"/>
              </a:spcAft>
              <a:buClr>
                <a:schemeClr val="lt1"/>
              </a:buClr>
              <a:buSzPts val="2300"/>
              <a:buFont typeface="Calibri"/>
              <a:buNone/>
              <a:defRPr b="0" i="0" sz="2300" u="none" cap="none" strike="noStrike">
                <a:solidFill>
                  <a:schemeClr val="lt1"/>
                </a:solidFill>
                <a:latin typeface="Calibri"/>
                <a:ea typeface="Calibri"/>
                <a:cs typeface="Calibri"/>
                <a:sym typeface="Calibri"/>
              </a:defRPr>
            </a:lvl5pPr>
            <a:lvl6pPr lvl="5" marR="0" rtl="0" algn="ctr">
              <a:lnSpc>
                <a:spcPct val="100000"/>
              </a:lnSpc>
              <a:spcBef>
                <a:spcPts val="0"/>
              </a:spcBef>
              <a:spcAft>
                <a:spcPts val="0"/>
              </a:spcAft>
              <a:buClr>
                <a:schemeClr val="lt1"/>
              </a:buClr>
              <a:buSzPts val="2300"/>
              <a:buFont typeface="Calibri"/>
              <a:buNone/>
              <a:defRPr b="0" i="0" sz="2300" u="none" cap="none" strike="noStrike">
                <a:solidFill>
                  <a:schemeClr val="lt1"/>
                </a:solidFill>
                <a:latin typeface="Calibri"/>
                <a:ea typeface="Calibri"/>
                <a:cs typeface="Calibri"/>
                <a:sym typeface="Calibri"/>
              </a:defRPr>
            </a:lvl6pPr>
            <a:lvl7pPr lvl="6" marR="0" rtl="0" algn="ctr">
              <a:lnSpc>
                <a:spcPct val="100000"/>
              </a:lnSpc>
              <a:spcBef>
                <a:spcPts val="0"/>
              </a:spcBef>
              <a:spcAft>
                <a:spcPts val="0"/>
              </a:spcAft>
              <a:buClr>
                <a:schemeClr val="lt1"/>
              </a:buClr>
              <a:buSzPts val="2300"/>
              <a:buFont typeface="Calibri"/>
              <a:buNone/>
              <a:defRPr b="0" i="0" sz="2300" u="none" cap="none" strike="noStrike">
                <a:solidFill>
                  <a:schemeClr val="lt1"/>
                </a:solidFill>
                <a:latin typeface="Calibri"/>
                <a:ea typeface="Calibri"/>
                <a:cs typeface="Calibri"/>
                <a:sym typeface="Calibri"/>
              </a:defRPr>
            </a:lvl7pPr>
            <a:lvl8pPr lvl="7" marR="0" rtl="0" algn="ctr">
              <a:lnSpc>
                <a:spcPct val="100000"/>
              </a:lnSpc>
              <a:spcBef>
                <a:spcPts val="0"/>
              </a:spcBef>
              <a:spcAft>
                <a:spcPts val="0"/>
              </a:spcAft>
              <a:buClr>
                <a:schemeClr val="lt1"/>
              </a:buClr>
              <a:buSzPts val="2300"/>
              <a:buFont typeface="Calibri"/>
              <a:buNone/>
              <a:defRPr b="0" i="0" sz="2300" u="none" cap="none" strike="noStrike">
                <a:solidFill>
                  <a:schemeClr val="lt1"/>
                </a:solidFill>
                <a:latin typeface="Calibri"/>
                <a:ea typeface="Calibri"/>
                <a:cs typeface="Calibri"/>
                <a:sym typeface="Calibri"/>
              </a:defRPr>
            </a:lvl8pPr>
            <a:lvl9pPr lvl="8" marR="0" rtl="0" algn="ctr">
              <a:lnSpc>
                <a:spcPct val="100000"/>
              </a:lnSpc>
              <a:spcBef>
                <a:spcPts val="0"/>
              </a:spcBef>
              <a:spcAft>
                <a:spcPts val="0"/>
              </a:spcAft>
              <a:buClr>
                <a:schemeClr val="lt1"/>
              </a:buClr>
              <a:buSzPts val="2300"/>
              <a:buFont typeface="Calibri"/>
              <a:buNone/>
              <a:defRPr b="0" i="0" sz="23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 and Table Layout">
  <p:cSld name="Graph and Table Layout">
    <p:spTree>
      <p:nvGrpSpPr>
        <p:cNvPr id="288" name="Shape 288"/>
        <p:cNvGrpSpPr/>
        <p:nvPr/>
      </p:nvGrpSpPr>
      <p:grpSpPr>
        <a:xfrm>
          <a:off x="0" y="0"/>
          <a:ext cx="0" cy="0"/>
          <a:chOff x="0" y="0"/>
          <a:chExt cx="0" cy="0"/>
        </a:xfrm>
      </p:grpSpPr>
      <p:sp>
        <p:nvSpPr>
          <p:cNvPr id="289" name="Google Shape;289;p18"/>
          <p:cNvSpPr txBox="1"/>
          <p:nvPr>
            <p:ph type="title"/>
          </p:nvPr>
        </p:nvSpPr>
        <p:spPr>
          <a:xfrm>
            <a:off x="544514" y="411480"/>
            <a:ext cx="8055070" cy="425092"/>
          </a:xfrm>
          <a:prstGeom prst="rect">
            <a:avLst/>
          </a:prstGeom>
          <a:noFill/>
          <a:ln>
            <a:noFill/>
          </a:ln>
        </p:spPr>
        <p:txBody>
          <a:bodyPr anchorCtr="0" anchor="b" bIns="32750" lIns="32750" spcFirstLastPara="1" rIns="32750" wrap="square" tIns="32750">
            <a:noAutofit/>
          </a:bodyPr>
          <a:lstStyle>
            <a:lvl1pPr lvl="0" marR="0" rtl="0" algn="l">
              <a:lnSpc>
                <a:spcPct val="100000"/>
              </a:lnSpc>
              <a:spcBef>
                <a:spcPts val="0"/>
              </a:spcBef>
              <a:spcAft>
                <a:spcPts val="0"/>
              </a:spcAft>
              <a:buClr>
                <a:srgbClr val="000000"/>
              </a:buClr>
              <a:buSzPts val="900"/>
              <a:buFont typeface="Arial"/>
              <a:buNone/>
              <a:defRPr b="1" i="0" sz="2800" u="none" cap="none" strike="noStrike">
                <a:solidFill>
                  <a:srgbClr val="11376F"/>
                </a:solidFill>
                <a:latin typeface="Arial"/>
                <a:ea typeface="Arial"/>
                <a:cs typeface="Arial"/>
                <a:sym typeface="Arial"/>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cxnSp>
        <p:nvCxnSpPr>
          <p:cNvPr id="290" name="Google Shape;290;p18"/>
          <p:cNvCxnSpPr/>
          <p:nvPr/>
        </p:nvCxnSpPr>
        <p:spPr>
          <a:xfrm>
            <a:off x="544514" y="856215"/>
            <a:ext cx="8055070" cy="0"/>
          </a:xfrm>
          <a:prstGeom prst="straightConnector1">
            <a:avLst/>
          </a:prstGeom>
          <a:noFill/>
          <a:ln cap="flat" cmpd="sng" w="25400">
            <a:solidFill>
              <a:srgbClr val="9BC872"/>
            </a:solidFill>
            <a:prstDash val="solid"/>
            <a:round/>
            <a:headEnd len="sm" w="sm" type="none"/>
            <a:tailEnd len="sm" w="sm" type="none"/>
          </a:ln>
        </p:spPr>
      </p:cxnSp>
      <p:sp>
        <p:nvSpPr>
          <p:cNvPr id="291" name="Google Shape;291;p18"/>
          <p:cNvSpPr txBox="1"/>
          <p:nvPr>
            <p:ph idx="1" type="body"/>
          </p:nvPr>
        </p:nvSpPr>
        <p:spPr>
          <a:xfrm>
            <a:off x="457200" y="1081007"/>
            <a:ext cx="8229516" cy="3513691"/>
          </a:xfrm>
          <a:prstGeom prst="rect">
            <a:avLst/>
          </a:prstGeom>
          <a:noFill/>
          <a:ln>
            <a:noFill/>
          </a:ln>
        </p:spPr>
        <p:txBody>
          <a:bodyPr anchorCtr="0" anchor="t" bIns="32750" lIns="32750" spcFirstLastPara="1" rIns="32750" wrap="square" tIns="32750">
            <a:noAutofit/>
          </a:bodyPr>
          <a:lstStyle>
            <a:lvl1pPr indent="-228600" lvl="0" marL="457200" marR="0" rtl="0" algn="ctr">
              <a:lnSpc>
                <a:spcPct val="100000"/>
              </a:lnSpc>
              <a:spcBef>
                <a:spcPts val="0"/>
              </a:spcBef>
              <a:spcAft>
                <a:spcPts val="0"/>
              </a:spcAft>
              <a:buClr>
                <a:srgbClr val="000000"/>
              </a:buClr>
              <a:buSzPts val="900"/>
              <a:buFont typeface="Arial"/>
              <a:buNone/>
              <a:defRPr b="0" i="0" sz="2300" u="none" cap="none" strike="noStrike">
                <a:solidFill>
                  <a:srgbClr val="11376F"/>
                </a:solidFill>
                <a:latin typeface="Calibri"/>
                <a:ea typeface="Calibri"/>
                <a:cs typeface="Calibri"/>
                <a:sym typeface="Calibri"/>
              </a:defRPr>
            </a:lvl1pPr>
            <a:lvl2pPr indent="-228600" lvl="1" marL="914400" marR="0" rtl="0" algn="ctr">
              <a:lnSpc>
                <a:spcPct val="100000"/>
              </a:lnSpc>
              <a:spcBef>
                <a:spcPts val="0"/>
              </a:spcBef>
              <a:spcAft>
                <a:spcPts val="0"/>
              </a:spcAft>
              <a:buClr>
                <a:srgbClr val="000000"/>
              </a:buClr>
              <a:buSzPts val="900"/>
              <a:buFont typeface="Arial"/>
              <a:buNone/>
              <a:defRPr b="0" i="0" sz="2300" u="none" cap="none" strike="noStrike">
                <a:solidFill>
                  <a:srgbClr val="11376F"/>
                </a:solidFill>
                <a:latin typeface="Calibri"/>
                <a:ea typeface="Calibri"/>
                <a:cs typeface="Calibri"/>
                <a:sym typeface="Calibri"/>
              </a:defRPr>
            </a:lvl2pPr>
            <a:lvl3pPr indent="-228600" lvl="2" marL="1371600" marR="0" rtl="0" algn="ctr">
              <a:lnSpc>
                <a:spcPct val="100000"/>
              </a:lnSpc>
              <a:spcBef>
                <a:spcPts val="0"/>
              </a:spcBef>
              <a:spcAft>
                <a:spcPts val="0"/>
              </a:spcAft>
              <a:buClr>
                <a:srgbClr val="000000"/>
              </a:buClr>
              <a:buSzPts val="900"/>
              <a:buFont typeface="Arial"/>
              <a:buNone/>
              <a:defRPr b="0" i="0" sz="2300" u="none" cap="none" strike="noStrike">
                <a:solidFill>
                  <a:srgbClr val="11376F"/>
                </a:solidFill>
                <a:latin typeface="Calibri"/>
                <a:ea typeface="Calibri"/>
                <a:cs typeface="Calibri"/>
                <a:sym typeface="Calibri"/>
              </a:defRPr>
            </a:lvl3pPr>
            <a:lvl4pPr indent="-228600" lvl="3" marL="1828800" marR="0" rtl="0" algn="ctr">
              <a:lnSpc>
                <a:spcPct val="100000"/>
              </a:lnSpc>
              <a:spcBef>
                <a:spcPts val="0"/>
              </a:spcBef>
              <a:spcAft>
                <a:spcPts val="0"/>
              </a:spcAft>
              <a:buClr>
                <a:srgbClr val="000000"/>
              </a:buClr>
              <a:buSzPts val="900"/>
              <a:buFont typeface="Arial"/>
              <a:buNone/>
              <a:defRPr b="0" i="0" sz="2300" u="none" cap="none" strike="noStrike">
                <a:solidFill>
                  <a:srgbClr val="11376F"/>
                </a:solidFill>
                <a:latin typeface="Calibri"/>
                <a:ea typeface="Calibri"/>
                <a:cs typeface="Calibri"/>
                <a:sym typeface="Calibri"/>
              </a:defRPr>
            </a:lvl4pPr>
            <a:lvl5pPr indent="-228600" lvl="4" marL="2286000" marR="0" rtl="0" algn="ctr">
              <a:lnSpc>
                <a:spcPct val="100000"/>
              </a:lnSpc>
              <a:spcBef>
                <a:spcPts val="0"/>
              </a:spcBef>
              <a:spcAft>
                <a:spcPts val="0"/>
              </a:spcAft>
              <a:buClr>
                <a:srgbClr val="000000"/>
              </a:buClr>
              <a:buSzPts val="900"/>
              <a:buFont typeface="Arial"/>
              <a:buNone/>
              <a:defRPr b="0" i="0" sz="2300" u="none" cap="none" strike="noStrike">
                <a:solidFill>
                  <a:srgbClr val="11376F"/>
                </a:solidFill>
                <a:latin typeface="Calibri"/>
                <a:ea typeface="Calibri"/>
                <a:cs typeface="Calibri"/>
                <a:sym typeface="Calibri"/>
              </a:defRPr>
            </a:lvl5pPr>
            <a:lvl6pPr indent="-228600" lvl="5" marL="2743200" marR="0" rtl="0" algn="ctr">
              <a:lnSpc>
                <a:spcPct val="100000"/>
              </a:lnSpc>
              <a:spcBef>
                <a:spcPts val="0"/>
              </a:spcBef>
              <a:spcAft>
                <a:spcPts val="0"/>
              </a:spcAft>
              <a:buClr>
                <a:srgbClr val="000000"/>
              </a:buClr>
              <a:buSzPts val="900"/>
              <a:buFont typeface="Arial"/>
              <a:buNone/>
              <a:defRPr b="0" i="0" sz="2300" u="none" cap="none" strike="noStrike">
                <a:solidFill>
                  <a:schemeClr val="lt1"/>
                </a:solidFill>
                <a:latin typeface="Calibri"/>
                <a:ea typeface="Calibri"/>
                <a:cs typeface="Calibri"/>
                <a:sym typeface="Calibri"/>
              </a:defRPr>
            </a:lvl6pPr>
            <a:lvl7pPr indent="-228600" lvl="6" marL="3200400" marR="0" rtl="0" algn="ctr">
              <a:lnSpc>
                <a:spcPct val="100000"/>
              </a:lnSpc>
              <a:spcBef>
                <a:spcPts val="0"/>
              </a:spcBef>
              <a:spcAft>
                <a:spcPts val="0"/>
              </a:spcAft>
              <a:buClr>
                <a:srgbClr val="000000"/>
              </a:buClr>
              <a:buSzPts val="900"/>
              <a:buFont typeface="Arial"/>
              <a:buNone/>
              <a:defRPr b="0" i="0" sz="2300" u="none" cap="none" strike="noStrike">
                <a:solidFill>
                  <a:schemeClr val="lt1"/>
                </a:solidFill>
                <a:latin typeface="Calibri"/>
                <a:ea typeface="Calibri"/>
                <a:cs typeface="Calibri"/>
                <a:sym typeface="Calibri"/>
              </a:defRPr>
            </a:lvl7pPr>
            <a:lvl8pPr indent="-228600" lvl="7" marL="3657600" marR="0" rtl="0" algn="ctr">
              <a:lnSpc>
                <a:spcPct val="100000"/>
              </a:lnSpc>
              <a:spcBef>
                <a:spcPts val="0"/>
              </a:spcBef>
              <a:spcAft>
                <a:spcPts val="0"/>
              </a:spcAft>
              <a:buClr>
                <a:srgbClr val="000000"/>
              </a:buClr>
              <a:buSzPts val="900"/>
              <a:buFont typeface="Arial"/>
              <a:buNone/>
              <a:defRPr b="0" i="0" sz="2300" u="none" cap="none" strike="noStrike">
                <a:solidFill>
                  <a:schemeClr val="lt1"/>
                </a:solidFill>
                <a:latin typeface="Calibri"/>
                <a:ea typeface="Calibri"/>
                <a:cs typeface="Calibri"/>
                <a:sym typeface="Calibri"/>
              </a:defRPr>
            </a:lvl8pPr>
            <a:lvl9pPr indent="-228600" lvl="8" marL="4114800" marR="0" rtl="0" algn="ctr">
              <a:lnSpc>
                <a:spcPct val="100000"/>
              </a:lnSpc>
              <a:spcBef>
                <a:spcPts val="0"/>
              </a:spcBef>
              <a:spcAft>
                <a:spcPts val="0"/>
              </a:spcAft>
              <a:buClr>
                <a:srgbClr val="000000"/>
              </a:buClr>
              <a:buSzPts val="900"/>
              <a:buFont typeface="Arial"/>
              <a:buNone/>
              <a:defRPr b="0" i="0" sz="2300" u="none" cap="none" strike="noStrike">
                <a:solidFill>
                  <a:schemeClr val="lt1"/>
                </a:solidFill>
                <a:latin typeface="Calibri"/>
                <a:ea typeface="Calibri"/>
                <a:cs typeface="Calibri"/>
                <a:sym typeface="Calibri"/>
              </a:defRPr>
            </a:lvl9pPr>
          </a:lstStyle>
          <a:p/>
        </p:txBody>
      </p:sp>
      <p:sp>
        <p:nvSpPr>
          <p:cNvPr id="292" name="Google Shape;292;p18"/>
          <p:cNvSpPr txBox="1"/>
          <p:nvPr>
            <p:ph idx="10" type="dt"/>
          </p:nvPr>
        </p:nvSpPr>
        <p:spPr>
          <a:xfrm>
            <a:off x="59934" y="4882896"/>
            <a:ext cx="1615570" cy="205664"/>
          </a:xfrm>
          <a:prstGeom prst="rect">
            <a:avLst/>
          </a:prstGeom>
          <a:noFill/>
          <a:ln>
            <a:noFill/>
          </a:ln>
        </p:spPr>
        <p:txBody>
          <a:bodyPr anchorCtr="0" anchor="t" bIns="29450" lIns="58925" spcFirstLastPara="1" rIns="58925" wrap="square" tIns="29450">
            <a:noAutofit/>
          </a:bodyPr>
          <a:lstStyle>
            <a:lvl1pPr lvl="0" marR="0" rtl="0" algn="l">
              <a:lnSpc>
                <a:spcPct val="100000"/>
              </a:lnSpc>
              <a:spcBef>
                <a:spcPts val="0"/>
              </a:spcBef>
              <a:spcAft>
                <a:spcPts val="0"/>
              </a:spcAft>
              <a:buClr>
                <a:srgbClr val="000000"/>
              </a:buClr>
              <a:buSzPts val="900"/>
              <a:buFont typeface="Arial"/>
              <a:buNone/>
              <a:defRPr b="0" i="0" sz="2700" u="none" cap="none" strike="noStrike">
                <a:solidFill>
                  <a:srgbClr val="FFFFFF"/>
                </a:solidFill>
                <a:latin typeface="Short Stack"/>
                <a:ea typeface="Short Stack"/>
                <a:cs typeface="Short Stack"/>
                <a:sym typeface="Short Stack"/>
              </a:defRPr>
            </a:lvl1pPr>
            <a:lvl2pPr lvl="1" marR="0" rtl="0" algn="l">
              <a:lnSpc>
                <a:spcPct val="100000"/>
              </a:lnSpc>
              <a:spcBef>
                <a:spcPts val="0"/>
              </a:spcBef>
              <a:spcAft>
                <a:spcPts val="0"/>
              </a:spcAft>
              <a:buClr>
                <a:srgbClr val="000000"/>
              </a:buClr>
              <a:buSzPts val="900"/>
              <a:buFont typeface="Arial"/>
              <a:buNone/>
              <a:defRPr b="0" i="0" sz="2700" u="none" cap="none" strike="noStrike">
                <a:solidFill>
                  <a:srgbClr val="FFFFFF"/>
                </a:solidFill>
                <a:latin typeface="Short Stack"/>
                <a:ea typeface="Short Stack"/>
                <a:cs typeface="Short Stack"/>
                <a:sym typeface="Short Stack"/>
              </a:defRPr>
            </a:lvl2pPr>
            <a:lvl3pPr lvl="2" marR="0" rtl="0" algn="l">
              <a:lnSpc>
                <a:spcPct val="100000"/>
              </a:lnSpc>
              <a:spcBef>
                <a:spcPts val="0"/>
              </a:spcBef>
              <a:spcAft>
                <a:spcPts val="0"/>
              </a:spcAft>
              <a:buClr>
                <a:srgbClr val="000000"/>
              </a:buClr>
              <a:buSzPts val="900"/>
              <a:buFont typeface="Arial"/>
              <a:buNone/>
              <a:defRPr b="0" i="0" sz="2700" u="none" cap="none" strike="noStrike">
                <a:solidFill>
                  <a:srgbClr val="FFFFFF"/>
                </a:solidFill>
                <a:latin typeface="Short Stack"/>
                <a:ea typeface="Short Stack"/>
                <a:cs typeface="Short Stack"/>
                <a:sym typeface="Short Stack"/>
              </a:defRPr>
            </a:lvl3pPr>
            <a:lvl4pPr lvl="3" marR="0" rtl="0" algn="l">
              <a:lnSpc>
                <a:spcPct val="100000"/>
              </a:lnSpc>
              <a:spcBef>
                <a:spcPts val="0"/>
              </a:spcBef>
              <a:spcAft>
                <a:spcPts val="0"/>
              </a:spcAft>
              <a:buClr>
                <a:srgbClr val="000000"/>
              </a:buClr>
              <a:buSzPts val="900"/>
              <a:buFont typeface="Arial"/>
              <a:buNone/>
              <a:defRPr b="0" i="0" sz="2700" u="none" cap="none" strike="noStrike">
                <a:solidFill>
                  <a:srgbClr val="FFFFFF"/>
                </a:solidFill>
                <a:latin typeface="Short Stack"/>
                <a:ea typeface="Short Stack"/>
                <a:cs typeface="Short Stack"/>
                <a:sym typeface="Short Stack"/>
              </a:defRPr>
            </a:lvl4pPr>
            <a:lvl5pPr lvl="4" marR="0" rtl="0" algn="l">
              <a:lnSpc>
                <a:spcPct val="100000"/>
              </a:lnSpc>
              <a:spcBef>
                <a:spcPts val="0"/>
              </a:spcBef>
              <a:spcAft>
                <a:spcPts val="0"/>
              </a:spcAft>
              <a:buClr>
                <a:srgbClr val="000000"/>
              </a:buClr>
              <a:buSzPts val="900"/>
              <a:buFont typeface="Arial"/>
              <a:buNone/>
              <a:defRPr b="0" i="0" sz="2700" u="none" cap="none" strike="noStrike">
                <a:solidFill>
                  <a:srgbClr val="FFFFFF"/>
                </a:solidFill>
                <a:latin typeface="Short Stack"/>
                <a:ea typeface="Short Stack"/>
                <a:cs typeface="Short Stack"/>
                <a:sym typeface="Short Stack"/>
              </a:defRPr>
            </a:lvl5pPr>
            <a:lvl6pPr lvl="5" marR="0" rtl="0" algn="l">
              <a:lnSpc>
                <a:spcPct val="100000"/>
              </a:lnSpc>
              <a:spcBef>
                <a:spcPts val="0"/>
              </a:spcBef>
              <a:spcAft>
                <a:spcPts val="0"/>
              </a:spcAft>
              <a:buClr>
                <a:srgbClr val="000000"/>
              </a:buClr>
              <a:buSzPts val="900"/>
              <a:buFont typeface="Arial"/>
              <a:buNone/>
              <a:defRPr b="0" i="0" sz="2700" u="none" cap="none" strike="noStrike">
                <a:solidFill>
                  <a:srgbClr val="FFFFFF"/>
                </a:solidFill>
                <a:latin typeface="Short Stack"/>
                <a:ea typeface="Short Stack"/>
                <a:cs typeface="Short Stack"/>
                <a:sym typeface="Short Stack"/>
              </a:defRPr>
            </a:lvl6pPr>
            <a:lvl7pPr lvl="6" marR="0" rtl="0" algn="l">
              <a:lnSpc>
                <a:spcPct val="100000"/>
              </a:lnSpc>
              <a:spcBef>
                <a:spcPts val="0"/>
              </a:spcBef>
              <a:spcAft>
                <a:spcPts val="0"/>
              </a:spcAft>
              <a:buClr>
                <a:srgbClr val="000000"/>
              </a:buClr>
              <a:buSzPts val="900"/>
              <a:buFont typeface="Arial"/>
              <a:buNone/>
              <a:defRPr b="0" i="0" sz="2700" u="none" cap="none" strike="noStrike">
                <a:solidFill>
                  <a:srgbClr val="FFFFFF"/>
                </a:solidFill>
                <a:latin typeface="Short Stack"/>
                <a:ea typeface="Short Stack"/>
                <a:cs typeface="Short Stack"/>
                <a:sym typeface="Short Stack"/>
              </a:defRPr>
            </a:lvl7pPr>
            <a:lvl8pPr lvl="7" marR="0" rtl="0" algn="l">
              <a:lnSpc>
                <a:spcPct val="100000"/>
              </a:lnSpc>
              <a:spcBef>
                <a:spcPts val="0"/>
              </a:spcBef>
              <a:spcAft>
                <a:spcPts val="0"/>
              </a:spcAft>
              <a:buClr>
                <a:srgbClr val="000000"/>
              </a:buClr>
              <a:buSzPts val="900"/>
              <a:buFont typeface="Arial"/>
              <a:buNone/>
              <a:defRPr b="0" i="0" sz="2700" u="none" cap="none" strike="noStrike">
                <a:solidFill>
                  <a:srgbClr val="FFFFFF"/>
                </a:solidFill>
                <a:latin typeface="Short Stack"/>
                <a:ea typeface="Short Stack"/>
                <a:cs typeface="Short Stack"/>
                <a:sym typeface="Short Stack"/>
              </a:defRPr>
            </a:lvl8pPr>
            <a:lvl9pPr lvl="8" marR="0" rtl="0" algn="l">
              <a:lnSpc>
                <a:spcPct val="100000"/>
              </a:lnSpc>
              <a:spcBef>
                <a:spcPts val="0"/>
              </a:spcBef>
              <a:spcAft>
                <a:spcPts val="0"/>
              </a:spcAft>
              <a:buClr>
                <a:srgbClr val="000000"/>
              </a:buClr>
              <a:buSzPts val="900"/>
              <a:buFont typeface="Arial"/>
              <a:buNone/>
              <a:defRPr b="0" i="0" sz="2700" u="none" cap="none" strike="noStrike">
                <a:solidFill>
                  <a:srgbClr val="FFFFFF"/>
                </a:solidFill>
                <a:latin typeface="Short Stack"/>
                <a:ea typeface="Short Stack"/>
                <a:cs typeface="Short Stack"/>
                <a:sym typeface="Short Stack"/>
              </a:defRPr>
            </a:lvl9pPr>
          </a:lstStyle>
          <a:p/>
        </p:txBody>
      </p:sp>
      <p:sp>
        <p:nvSpPr>
          <p:cNvPr id="293" name="Google Shape;293;p18"/>
          <p:cNvSpPr txBox="1"/>
          <p:nvPr>
            <p:ph idx="11" type="ftr"/>
          </p:nvPr>
        </p:nvSpPr>
        <p:spPr>
          <a:xfrm>
            <a:off x="3632199" y="4853028"/>
            <a:ext cx="4426102" cy="205664"/>
          </a:xfrm>
          <a:prstGeom prst="rect">
            <a:avLst/>
          </a:prstGeom>
          <a:noFill/>
          <a:ln>
            <a:noFill/>
          </a:ln>
        </p:spPr>
        <p:txBody>
          <a:bodyPr anchorCtr="0" anchor="t" bIns="29450" lIns="58925" spcFirstLastPara="1" rIns="58925" wrap="square" tIns="29450">
            <a:noAutofit/>
          </a:bodyPr>
          <a:lstStyle>
            <a:lvl1pPr lvl="0" marR="0" rtl="0" algn="l">
              <a:lnSpc>
                <a:spcPct val="100000"/>
              </a:lnSpc>
              <a:spcBef>
                <a:spcPts val="0"/>
              </a:spcBef>
              <a:spcAft>
                <a:spcPts val="0"/>
              </a:spcAft>
              <a:buClr>
                <a:srgbClr val="000000"/>
              </a:buClr>
              <a:buSzPts val="900"/>
              <a:buFont typeface="Arial"/>
              <a:buNone/>
              <a:defRPr b="0" i="0" sz="2700" u="none" cap="none" strike="noStrike">
                <a:solidFill>
                  <a:srgbClr val="FFFFFF"/>
                </a:solidFill>
                <a:latin typeface="Short Stack"/>
                <a:ea typeface="Short Stack"/>
                <a:cs typeface="Short Stack"/>
                <a:sym typeface="Short Stack"/>
              </a:defRPr>
            </a:lvl1pPr>
            <a:lvl2pPr lvl="1" marR="0" rtl="0" algn="l">
              <a:lnSpc>
                <a:spcPct val="100000"/>
              </a:lnSpc>
              <a:spcBef>
                <a:spcPts val="0"/>
              </a:spcBef>
              <a:spcAft>
                <a:spcPts val="0"/>
              </a:spcAft>
              <a:buClr>
                <a:srgbClr val="000000"/>
              </a:buClr>
              <a:buSzPts val="900"/>
              <a:buFont typeface="Arial"/>
              <a:buNone/>
              <a:defRPr b="0" i="0" sz="2700" u="none" cap="none" strike="noStrike">
                <a:solidFill>
                  <a:srgbClr val="FFFFFF"/>
                </a:solidFill>
                <a:latin typeface="Short Stack"/>
                <a:ea typeface="Short Stack"/>
                <a:cs typeface="Short Stack"/>
                <a:sym typeface="Short Stack"/>
              </a:defRPr>
            </a:lvl2pPr>
            <a:lvl3pPr lvl="2" marR="0" rtl="0" algn="l">
              <a:lnSpc>
                <a:spcPct val="100000"/>
              </a:lnSpc>
              <a:spcBef>
                <a:spcPts val="0"/>
              </a:spcBef>
              <a:spcAft>
                <a:spcPts val="0"/>
              </a:spcAft>
              <a:buClr>
                <a:srgbClr val="000000"/>
              </a:buClr>
              <a:buSzPts val="900"/>
              <a:buFont typeface="Arial"/>
              <a:buNone/>
              <a:defRPr b="0" i="0" sz="2700" u="none" cap="none" strike="noStrike">
                <a:solidFill>
                  <a:srgbClr val="FFFFFF"/>
                </a:solidFill>
                <a:latin typeface="Short Stack"/>
                <a:ea typeface="Short Stack"/>
                <a:cs typeface="Short Stack"/>
                <a:sym typeface="Short Stack"/>
              </a:defRPr>
            </a:lvl3pPr>
            <a:lvl4pPr lvl="3" marR="0" rtl="0" algn="l">
              <a:lnSpc>
                <a:spcPct val="100000"/>
              </a:lnSpc>
              <a:spcBef>
                <a:spcPts val="0"/>
              </a:spcBef>
              <a:spcAft>
                <a:spcPts val="0"/>
              </a:spcAft>
              <a:buClr>
                <a:srgbClr val="000000"/>
              </a:buClr>
              <a:buSzPts val="900"/>
              <a:buFont typeface="Arial"/>
              <a:buNone/>
              <a:defRPr b="0" i="0" sz="2700" u="none" cap="none" strike="noStrike">
                <a:solidFill>
                  <a:srgbClr val="FFFFFF"/>
                </a:solidFill>
                <a:latin typeface="Short Stack"/>
                <a:ea typeface="Short Stack"/>
                <a:cs typeface="Short Stack"/>
                <a:sym typeface="Short Stack"/>
              </a:defRPr>
            </a:lvl4pPr>
            <a:lvl5pPr lvl="4" marR="0" rtl="0" algn="l">
              <a:lnSpc>
                <a:spcPct val="100000"/>
              </a:lnSpc>
              <a:spcBef>
                <a:spcPts val="0"/>
              </a:spcBef>
              <a:spcAft>
                <a:spcPts val="0"/>
              </a:spcAft>
              <a:buClr>
                <a:srgbClr val="000000"/>
              </a:buClr>
              <a:buSzPts val="900"/>
              <a:buFont typeface="Arial"/>
              <a:buNone/>
              <a:defRPr b="0" i="0" sz="2700" u="none" cap="none" strike="noStrike">
                <a:solidFill>
                  <a:srgbClr val="FFFFFF"/>
                </a:solidFill>
                <a:latin typeface="Short Stack"/>
                <a:ea typeface="Short Stack"/>
                <a:cs typeface="Short Stack"/>
                <a:sym typeface="Short Stack"/>
              </a:defRPr>
            </a:lvl5pPr>
            <a:lvl6pPr lvl="5" marR="0" rtl="0" algn="l">
              <a:lnSpc>
                <a:spcPct val="100000"/>
              </a:lnSpc>
              <a:spcBef>
                <a:spcPts val="0"/>
              </a:spcBef>
              <a:spcAft>
                <a:spcPts val="0"/>
              </a:spcAft>
              <a:buClr>
                <a:srgbClr val="000000"/>
              </a:buClr>
              <a:buSzPts val="900"/>
              <a:buFont typeface="Arial"/>
              <a:buNone/>
              <a:defRPr b="0" i="0" sz="2700" u="none" cap="none" strike="noStrike">
                <a:solidFill>
                  <a:srgbClr val="FFFFFF"/>
                </a:solidFill>
                <a:latin typeface="Short Stack"/>
                <a:ea typeface="Short Stack"/>
                <a:cs typeface="Short Stack"/>
                <a:sym typeface="Short Stack"/>
              </a:defRPr>
            </a:lvl6pPr>
            <a:lvl7pPr lvl="6" marR="0" rtl="0" algn="l">
              <a:lnSpc>
                <a:spcPct val="100000"/>
              </a:lnSpc>
              <a:spcBef>
                <a:spcPts val="0"/>
              </a:spcBef>
              <a:spcAft>
                <a:spcPts val="0"/>
              </a:spcAft>
              <a:buClr>
                <a:srgbClr val="000000"/>
              </a:buClr>
              <a:buSzPts val="900"/>
              <a:buFont typeface="Arial"/>
              <a:buNone/>
              <a:defRPr b="0" i="0" sz="2700" u="none" cap="none" strike="noStrike">
                <a:solidFill>
                  <a:srgbClr val="FFFFFF"/>
                </a:solidFill>
                <a:latin typeface="Short Stack"/>
                <a:ea typeface="Short Stack"/>
                <a:cs typeface="Short Stack"/>
                <a:sym typeface="Short Stack"/>
              </a:defRPr>
            </a:lvl7pPr>
            <a:lvl8pPr lvl="7" marR="0" rtl="0" algn="l">
              <a:lnSpc>
                <a:spcPct val="100000"/>
              </a:lnSpc>
              <a:spcBef>
                <a:spcPts val="0"/>
              </a:spcBef>
              <a:spcAft>
                <a:spcPts val="0"/>
              </a:spcAft>
              <a:buClr>
                <a:srgbClr val="000000"/>
              </a:buClr>
              <a:buSzPts val="900"/>
              <a:buFont typeface="Arial"/>
              <a:buNone/>
              <a:defRPr b="0" i="0" sz="2700" u="none" cap="none" strike="noStrike">
                <a:solidFill>
                  <a:srgbClr val="FFFFFF"/>
                </a:solidFill>
                <a:latin typeface="Short Stack"/>
                <a:ea typeface="Short Stack"/>
                <a:cs typeface="Short Stack"/>
                <a:sym typeface="Short Stack"/>
              </a:defRPr>
            </a:lvl8pPr>
            <a:lvl9pPr lvl="8" marR="0" rtl="0" algn="l">
              <a:lnSpc>
                <a:spcPct val="100000"/>
              </a:lnSpc>
              <a:spcBef>
                <a:spcPts val="0"/>
              </a:spcBef>
              <a:spcAft>
                <a:spcPts val="0"/>
              </a:spcAft>
              <a:buClr>
                <a:srgbClr val="000000"/>
              </a:buClr>
              <a:buSzPts val="900"/>
              <a:buFont typeface="Arial"/>
              <a:buNone/>
              <a:defRPr b="0" i="0" sz="2700" u="none" cap="none" strike="noStrike">
                <a:solidFill>
                  <a:srgbClr val="FFFFFF"/>
                </a:solidFill>
                <a:latin typeface="Short Stack"/>
                <a:ea typeface="Short Stack"/>
                <a:cs typeface="Short Stack"/>
                <a:sym typeface="Short Stack"/>
              </a:defRPr>
            </a:lvl9pPr>
          </a:lstStyle>
          <a:p/>
        </p:txBody>
      </p:sp>
      <p:sp>
        <p:nvSpPr>
          <p:cNvPr id="294" name="Google Shape;294;p18"/>
          <p:cNvSpPr txBox="1"/>
          <p:nvPr>
            <p:ph idx="12" type="sldNum"/>
          </p:nvPr>
        </p:nvSpPr>
        <p:spPr>
          <a:xfrm>
            <a:off x="8239816" y="4868235"/>
            <a:ext cx="730266" cy="205664"/>
          </a:xfrm>
          <a:prstGeom prst="rect">
            <a:avLst/>
          </a:prstGeom>
          <a:noFill/>
          <a:ln>
            <a:noFill/>
          </a:ln>
        </p:spPr>
        <p:txBody>
          <a:bodyPr anchorCtr="0" anchor="t" bIns="29450" lIns="58925" spcFirstLastPara="1" rIns="58925" wrap="square" tIns="29450">
            <a:noAutofit/>
          </a:bodyPr>
          <a:lstStyle>
            <a:lvl1pPr indent="0" lvl="0" marL="0" marR="0" rtl="0" algn="l">
              <a:lnSpc>
                <a:spcPct val="100000"/>
              </a:lnSpc>
              <a:spcBef>
                <a:spcPts val="0"/>
              </a:spcBef>
              <a:spcAft>
                <a:spcPts val="0"/>
              </a:spcAft>
              <a:buClr>
                <a:srgbClr val="000000"/>
              </a:buClr>
              <a:buSzPts val="2700"/>
              <a:buFont typeface="Arial"/>
              <a:buNone/>
              <a:defRPr b="0" i="0" sz="2700" u="none" cap="none" strike="noStrike">
                <a:solidFill>
                  <a:srgbClr val="FFFFFF"/>
                </a:solidFill>
                <a:latin typeface="Short Stack"/>
                <a:ea typeface="Short Stack"/>
                <a:cs typeface="Short Stack"/>
                <a:sym typeface="Short Stack"/>
              </a:defRPr>
            </a:lvl1pPr>
            <a:lvl2pPr indent="0" lvl="1" marL="0" marR="0" rtl="0" algn="l">
              <a:lnSpc>
                <a:spcPct val="100000"/>
              </a:lnSpc>
              <a:spcBef>
                <a:spcPts val="0"/>
              </a:spcBef>
              <a:spcAft>
                <a:spcPts val="0"/>
              </a:spcAft>
              <a:buClr>
                <a:srgbClr val="000000"/>
              </a:buClr>
              <a:buSzPts val="2700"/>
              <a:buFont typeface="Arial"/>
              <a:buNone/>
              <a:defRPr b="0" i="0" sz="2700" u="none" cap="none" strike="noStrike">
                <a:solidFill>
                  <a:srgbClr val="FFFFFF"/>
                </a:solidFill>
                <a:latin typeface="Short Stack"/>
                <a:ea typeface="Short Stack"/>
                <a:cs typeface="Short Stack"/>
                <a:sym typeface="Short Stack"/>
              </a:defRPr>
            </a:lvl2pPr>
            <a:lvl3pPr indent="0" lvl="2" marL="0" marR="0" rtl="0" algn="l">
              <a:lnSpc>
                <a:spcPct val="100000"/>
              </a:lnSpc>
              <a:spcBef>
                <a:spcPts val="0"/>
              </a:spcBef>
              <a:spcAft>
                <a:spcPts val="0"/>
              </a:spcAft>
              <a:buClr>
                <a:srgbClr val="000000"/>
              </a:buClr>
              <a:buSzPts val="2700"/>
              <a:buFont typeface="Arial"/>
              <a:buNone/>
              <a:defRPr b="0" i="0" sz="2700" u="none" cap="none" strike="noStrike">
                <a:solidFill>
                  <a:srgbClr val="FFFFFF"/>
                </a:solidFill>
                <a:latin typeface="Short Stack"/>
                <a:ea typeface="Short Stack"/>
                <a:cs typeface="Short Stack"/>
                <a:sym typeface="Short Stack"/>
              </a:defRPr>
            </a:lvl3pPr>
            <a:lvl4pPr indent="0" lvl="3" marL="0" marR="0" rtl="0" algn="l">
              <a:lnSpc>
                <a:spcPct val="100000"/>
              </a:lnSpc>
              <a:spcBef>
                <a:spcPts val="0"/>
              </a:spcBef>
              <a:spcAft>
                <a:spcPts val="0"/>
              </a:spcAft>
              <a:buClr>
                <a:srgbClr val="000000"/>
              </a:buClr>
              <a:buSzPts val="2700"/>
              <a:buFont typeface="Arial"/>
              <a:buNone/>
              <a:defRPr b="0" i="0" sz="2700" u="none" cap="none" strike="noStrike">
                <a:solidFill>
                  <a:srgbClr val="FFFFFF"/>
                </a:solidFill>
                <a:latin typeface="Short Stack"/>
                <a:ea typeface="Short Stack"/>
                <a:cs typeface="Short Stack"/>
                <a:sym typeface="Short Stack"/>
              </a:defRPr>
            </a:lvl4pPr>
            <a:lvl5pPr indent="0" lvl="4" marL="0" marR="0" rtl="0" algn="l">
              <a:lnSpc>
                <a:spcPct val="100000"/>
              </a:lnSpc>
              <a:spcBef>
                <a:spcPts val="0"/>
              </a:spcBef>
              <a:spcAft>
                <a:spcPts val="0"/>
              </a:spcAft>
              <a:buClr>
                <a:srgbClr val="000000"/>
              </a:buClr>
              <a:buSzPts val="2700"/>
              <a:buFont typeface="Arial"/>
              <a:buNone/>
              <a:defRPr b="0" i="0" sz="2700" u="none" cap="none" strike="noStrike">
                <a:solidFill>
                  <a:srgbClr val="FFFFFF"/>
                </a:solidFill>
                <a:latin typeface="Short Stack"/>
                <a:ea typeface="Short Stack"/>
                <a:cs typeface="Short Stack"/>
                <a:sym typeface="Short Stack"/>
              </a:defRPr>
            </a:lvl5pPr>
            <a:lvl6pPr indent="0" lvl="5" marL="0" marR="0" rtl="0" algn="l">
              <a:lnSpc>
                <a:spcPct val="100000"/>
              </a:lnSpc>
              <a:spcBef>
                <a:spcPts val="0"/>
              </a:spcBef>
              <a:spcAft>
                <a:spcPts val="0"/>
              </a:spcAft>
              <a:buClr>
                <a:srgbClr val="000000"/>
              </a:buClr>
              <a:buSzPts val="2700"/>
              <a:buFont typeface="Arial"/>
              <a:buNone/>
              <a:defRPr b="0" i="0" sz="2700" u="none" cap="none" strike="noStrike">
                <a:solidFill>
                  <a:srgbClr val="FFFFFF"/>
                </a:solidFill>
                <a:latin typeface="Short Stack"/>
                <a:ea typeface="Short Stack"/>
                <a:cs typeface="Short Stack"/>
                <a:sym typeface="Short Stack"/>
              </a:defRPr>
            </a:lvl6pPr>
            <a:lvl7pPr indent="0" lvl="6" marL="0" marR="0" rtl="0" algn="l">
              <a:lnSpc>
                <a:spcPct val="100000"/>
              </a:lnSpc>
              <a:spcBef>
                <a:spcPts val="0"/>
              </a:spcBef>
              <a:spcAft>
                <a:spcPts val="0"/>
              </a:spcAft>
              <a:buClr>
                <a:srgbClr val="000000"/>
              </a:buClr>
              <a:buSzPts val="2700"/>
              <a:buFont typeface="Arial"/>
              <a:buNone/>
              <a:defRPr b="0" i="0" sz="2700" u="none" cap="none" strike="noStrike">
                <a:solidFill>
                  <a:srgbClr val="FFFFFF"/>
                </a:solidFill>
                <a:latin typeface="Short Stack"/>
                <a:ea typeface="Short Stack"/>
                <a:cs typeface="Short Stack"/>
                <a:sym typeface="Short Stack"/>
              </a:defRPr>
            </a:lvl7pPr>
            <a:lvl8pPr indent="0" lvl="7" marL="0" marR="0" rtl="0" algn="l">
              <a:lnSpc>
                <a:spcPct val="100000"/>
              </a:lnSpc>
              <a:spcBef>
                <a:spcPts val="0"/>
              </a:spcBef>
              <a:spcAft>
                <a:spcPts val="0"/>
              </a:spcAft>
              <a:buClr>
                <a:srgbClr val="000000"/>
              </a:buClr>
              <a:buSzPts val="2700"/>
              <a:buFont typeface="Arial"/>
              <a:buNone/>
              <a:defRPr b="0" i="0" sz="2700" u="none" cap="none" strike="noStrike">
                <a:solidFill>
                  <a:srgbClr val="FFFFFF"/>
                </a:solidFill>
                <a:latin typeface="Short Stack"/>
                <a:ea typeface="Short Stack"/>
                <a:cs typeface="Short Stack"/>
                <a:sym typeface="Short Stack"/>
              </a:defRPr>
            </a:lvl8pPr>
            <a:lvl9pPr indent="0" lvl="8" marL="0" marR="0" rtl="0" algn="l">
              <a:lnSpc>
                <a:spcPct val="100000"/>
              </a:lnSpc>
              <a:spcBef>
                <a:spcPts val="0"/>
              </a:spcBef>
              <a:spcAft>
                <a:spcPts val="0"/>
              </a:spcAft>
              <a:buClr>
                <a:srgbClr val="000000"/>
              </a:buClr>
              <a:buSzPts val="2700"/>
              <a:buFont typeface="Arial"/>
              <a:buNone/>
              <a:defRPr b="0" i="0" sz="2700" u="none" cap="none" strike="noStrike">
                <a:solidFill>
                  <a:srgbClr val="FFFFFF"/>
                </a:solidFill>
                <a:latin typeface="Short Stack"/>
                <a:ea typeface="Short Stack"/>
                <a:cs typeface="Short Stack"/>
                <a:sym typeface="Short Stack"/>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5" name="Shape 295"/>
        <p:cNvGrpSpPr/>
        <p:nvPr/>
      </p:nvGrpSpPr>
      <p:grpSpPr>
        <a:xfrm>
          <a:off x="0" y="0"/>
          <a:ext cx="0" cy="0"/>
          <a:chOff x="0" y="0"/>
          <a:chExt cx="0" cy="0"/>
        </a:xfrm>
      </p:grpSpPr>
      <p:sp>
        <p:nvSpPr>
          <p:cNvPr id="296" name="Google Shape;296;p19"/>
          <p:cNvSpPr txBox="1"/>
          <p:nvPr>
            <p:ph type="title"/>
          </p:nvPr>
        </p:nvSpPr>
        <p:spPr>
          <a:xfrm>
            <a:off x="722189" y="3305101"/>
            <a:ext cx="7772203" cy="1021359"/>
          </a:xfrm>
          <a:prstGeom prst="rect">
            <a:avLst/>
          </a:prstGeom>
          <a:noFill/>
          <a:ln>
            <a:noFill/>
          </a:ln>
        </p:spPr>
        <p:txBody>
          <a:bodyPr anchorCtr="0" anchor="t" bIns="32750" lIns="32750" spcFirstLastPara="1" rIns="32750" wrap="square" tIns="32750">
            <a:noAutofit/>
          </a:bodyPr>
          <a:lstStyle>
            <a:lvl1pPr lvl="0" marR="0" rtl="0" algn="l">
              <a:lnSpc>
                <a:spcPct val="100000"/>
              </a:lnSpc>
              <a:spcBef>
                <a:spcPts val="0"/>
              </a:spcBef>
              <a:spcAft>
                <a:spcPts val="0"/>
              </a:spcAft>
              <a:buClr>
                <a:srgbClr val="000000"/>
              </a:buClr>
              <a:buSzPts val="900"/>
              <a:buFont typeface="Arial"/>
              <a:buNone/>
              <a:defRPr b="1" i="0" sz="2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297" name="Google Shape;297;p19"/>
          <p:cNvSpPr txBox="1"/>
          <p:nvPr>
            <p:ph idx="1" type="body"/>
          </p:nvPr>
        </p:nvSpPr>
        <p:spPr>
          <a:xfrm>
            <a:off x="722189" y="2179960"/>
            <a:ext cx="7772203" cy="1125141"/>
          </a:xfrm>
          <a:prstGeom prst="rect">
            <a:avLst/>
          </a:prstGeom>
          <a:noFill/>
          <a:ln>
            <a:noFill/>
          </a:ln>
        </p:spPr>
        <p:txBody>
          <a:bodyPr anchorCtr="0" anchor="b" bIns="32750" lIns="32750" spcFirstLastPara="1" rIns="32750" wrap="square" tIns="32750">
            <a:noAutofit/>
          </a:bodyPr>
          <a:lstStyle>
            <a:lvl1pPr indent="-228600" lvl="0" marL="457200" marR="0" rtl="0" algn="ctr">
              <a:lnSpc>
                <a:spcPct val="100000"/>
              </a:lnSpc>
              <a:spcBef>
                <a:spcPts val="0"/>
              </a:spcBef>
              <a:spcAft>
                <a:spcPts val="0"/>
              </a:spcAft>
              <a:buClr>
                <a:schemeClr val="lt1"/>
              </a:buClr>
              <a:buSzPts val="1300"/>
              <a:buFont typeface="Calibri"/>
              <a:buNone/>
              <a:defRPr b="0" i="0" sz="1300" u="none" cap="none" strike="noStrike">
                <a:solidFill>
                  <a:schemeClr val="lt1"/>
                </a:solidFill>
                <a:latin typeface="Calibri"/>
                <a:ea typeface="Calibri"/>
                <a:cs typeface="Calibri"/>
                <a:sym typeface="Calibri"/>
              </a:defRPr>
            </a:lvl1pPr>
            <a:lvl2pPr indent="-228600" lvl="1" marL="914400" marR="0" rtl="0" algn="ctr">
              <a:lnSpc>
                <a:spcPct val="100000"/>
              </a:lnSpc>
              <a:spcBef>
                <a:spcPts val="0"/>
              </a:spcBef>
              <a:spcAft>
                <a:spcPts val="0"/>
              </a:spcAft>
              <a:buClr>
                <a:schemeClr val="lt1"/>
              </a:buClr>
              <a:buSzPts val="1200"/>
              <a:buFont typeface="Calibri"/>
              <a:buNone/>
              <a:defRPr b="0" i="0" sz="1200" u="none" cap="none" strike="noStrike">
                <a:solidFill>
                  <a:schemeClr val="lt1"/>
                </a:solidFill>
                <a:latin typeface="Calibri"/>
                <a:ea typeface="Calibri"/>
                <a:cs typeface="Calibri"/>
                <a:sym typeface="Calibri"/>
              </a:defRPr>
            </a:lvl2pPr>
            <a:lvl3pPr indent="-228600" lvl="2" marL="1371600" marR="0" rtl="0" algn="ctr">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3pPr>
            <a:lvl4pPr indent="-228600" lvl="3" marL="1828800" marR="0" rtl="0" algn="ctr">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4pPr>
            <a:lvl5pPr indent="-228600" lvl="4" marL="2286000" marR="0" rtl="0" algn="ctr">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5pPr>
            <a:lvl6pPr indent="-228600" lvl="5" marL="2743200" marR="0" rtl="0" algn="ctr">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6pPr>
            <a:lvl7pPr indent="-228600" lvl="6" marL="3200400" marR="0" rtl="0" algn="ctr">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7pPr>
            <a:lvl8pPr indent="-228600" lvl="7" marL="3657600" marR="0" rtl="0" algn="ctr">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8pPr>
            <a:lvl9pPr indent="-228600" lvl="8" marL="4114800" marR="0" rtl="0" algn="ctr">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8" name="Shape 298"/>
        <p:cNvGrpSpPr/>
        <p:nvPr/>
      </p:nvGrpSpPr>
      <p:grpSpPr>
        <a:xfrm>
          <a:off x="0" y="0"/>
          <a:ext cx="0" cy="0"/>
          <a:chOff x="0" y="0"/>
          <a:chExt cx="0" cy="0"/>
        </a:xfrm>
      </p:grpSpPr>
      <p:sp>
        <p:nvSpPr>
          <p:cNvPr id="299" name="Google Shape;299;p20"/>
          <p:cNvSpPr txBox="1"/>
          <p:nvPr>
            <p:ph type="title"/>
          </p:nvPr>
        </p:nvSpPr>
        <p:spPr>
          <a:xfrm>
            <a:off x="892969" y="1352848"/>
            <a:ext cx="7358133" cy="1339506"/>
          </a:xfrm>
          <a:prstGeom prst="rect">
            <a:avLst/>
          </a:prstGeom>
          <a:noFill/>
          <a:ln>
            <a:noFill/>
          </a:ln>
        </p:spPr>
        <p:txBody>
          <a:bodyPr anchorCtr="0" anchor="b" bIns="32750" lIns="32750" spcFirstLastPara="1" rIns="32750" wrap="square" tIns="32750">
            <a:noAutofit/>
          </a:bodyPr>
          <a:lstStyle>
            <a:lvl1pPr lvl="0"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300" name="Google Shape;300;p20"/>
          <p:cNvSpPr txBox="1"/>
          <p:nvPr>
            <p:ph idx="1" type="body"/>
          </p:nvPr>
        </p:nvSpPr>
        <p:spPr>
          <a:xfrm>
            <a:off x="892969" y="2745879"/>
            <a:ext cx="3625383" cy="770133"/>
          </a:xfrm>
          <a:prstGeom prst="rect">
            <a:avLst/>
          </a:prstGeom>
          <a:noFill/>
          <a:ln>
            <a:noFill/>
          </a:ln>
        </p:spPr>
        <p:txBody>
          <a:bodyPr anchorCtr="0" anchor="t" bIns="32750" lIns="32750" spcFirstLastPara="1" rIns="32750" wrap="square" tIns="32750">
            <a:noAutofit/>
          </a:bodyPr>
          <a:lstStyle>
            <a:lvl1pPr indent="-228600" lvl="0" marL="457200" marR="0" rtl="0" algn="ctr">
              <a:lnSpc>
                <a:spcPct val="100000"/>
              </a:lnSpc>
              <a:spcBef>
                <a:spcPts val="0"/>
              </a:spcBef>
              <a:spcAft>
                <a:spcPts val="0"/>
              </a:spcAft>
              <a:buClr>
                <a:srgbClr val="000000"/>
              </a:buClr>
              <a:buSzPts val="9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100000"/>
              </a:lnSpc>
              <a:spcBef>
                <a:spcPts val="0"/>
              </a:spcBef>
              <a:spcAft>
                <a:spcPts val="0"/>
              </a:spcAft>
              <a:buClr>
                <a:srgbClr val="000000"/>
              </a:buClr>
              <a:buSzPts val="900"/>
              <a:buFont typeface="Arial"/>
              <a:buNone/>
              <a:defRPr b="0" i="0" sz="1500" u="none" cap="none" strike="noStrike">
                <a:solidFill>
                  <a:schemeClr val="lt1"/>
                </a:solidFill>
                <a:latin typeface="Calibri"/>
                <a:ea typeface="Calibri"/>
                <a:cs typeface="Calibri"/>
                <a:sym typeface="Calibri"/>
              </a:defRPr>
            </a:lvl2pPr>
            <a:lvl3pPr indent="-228600" lvl="2" marL="1371600" marR="0" rtl="0" algn="ctr">
              <a:lnSpc>
                <a:spcPct val="100000"/>
              </a:lnSpc>
              <a:spcBef>
                <a:spcPts val="0"/>
              </a:spcBef>
              <a:spcAft>
                <a:spcPts val="0"/>
              </a:spcAft>
              <a:buClr>
                <a:srgbClr val="000000"/>
              </a:buClr>
              <a:buSzPts val="900"/>
              <a:buFont typeface="Arial"/>
              <a:buNone/>
              <a:defRPr b="0" i="0" sz="1300" u="none" cap="none" strike="noStrike">
                <a:solidFill>
                  <a:schemeClr val="lt1"/>
                </a:solidFill>
                <a:latin typeface="Calibri"/>
                <a:ea typeface="Calibri"/>
                <a:cs typeface="Calibri"/>
                <a:sym typeface="Calibri"/>
              </a:defRPr>
            </a:lvl3pPr>
            <a:lvl4pPr indent="-228600" lvl="3" marL="1828800" marR="0" rtl="0" algn="ct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4pPr>
            <a:lvl5pPr indent="-228600" lvl="4" marL="2286000" marR="0" rtl="0" algn="ct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5pPr>
            <a:lvl6pPr indent="-228600" lvl="5" marL="2743200" marR="0" rtl="0" algn="ct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6pPr>
            <a:lvl7pPr indent="-228600" lvl="6" marL="3200400" marR="0" rtl="0" algn="ct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7pPr>
            <a:lvl8pPr indent="-228600" lvl="7" marL="3657600" marR="0" rtl="0" algn="ct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8pPr>
            <a:lvl9pPr indent="-228600" lvl="8" marL="4114800" marR="0" rtl="0" algn="ct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9pPr>
          </a:lstStyle>
          <a:p/>
        </p:txBody>
      </p:sp>
      <p:sp>
        <p:nvSpPr>
          <p:cNvPr id="301" name="Google Shape;301;p20"/>
          <p:cNvSpPr txBox="1"/>
          <p:nvPr>
            <p:ph idx="2" type="body"/>
          </p:nvPr>
        </p:nvSpPr>
        <p:spPr>
          <a:xfrm>
            <a:off x="4625578" y="2745879"/>
            <a:ext cx="3625383" cy="770133"/>
          </a:xfrm>
          <a:prstGeom prst="rect">
            <a:avLst/>
          </a:prstGeom>
          <a:noFill/>
          <a:ln>
            <a:noFill/>
          </a:ln>
        </p:spPr>
        <p:txBody>
          <a:bodyPr anchorCtr="0" anchor="t" bIns="32750" lIns="32750" spcFirstLastPara="1" rIns="32750" wrap="square" tIns="32750">
            <a:noAutofit/>
          </a:bodyPr>
          <a:lstStyle>
            <a:lvl1pPr indent="-228600" lvl="0" marL="457200" marR="0" rtl="0" algn="ctr">
              <a:lnSpc>
                <a:spcPct val="100000"/>
              </a:lnSpc>
              <a:spcBef>
                <a:spcPts val="0"/>
              </a:spcBef>
              <a:spcAft>
                <a:spcPts val="0"/>
              </a:spcAft>
              <a:buClr>
                <a:srgbClr val="000000"/>
              </a:buClr>
              <a:buSzPts val="9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100000"/>
              </a:lnSpc>
              <a:spcBef>
                <a:spcPts val="0"/>
              </a:spcBef>
              <a:spcAft>
                <a:spcPts val="0"/>
              </a:spcAft>
              <a:buClr>
                <a:srgbClr val="000000"/>
              </a:buClr>
              <a:buSzPts val="900"/>
              <a:buFont typeface="Arial"/>
              <a:buNone/>
              <a:defRPr b="0" i="0" sz="1500" u="none" cap="none" strike="noStrike">
                <a:solidFill>
                  <a:schemeClr val="lt1"/>
                </a:solidFill>
                <a:latin typeface="Calibri"/>
                <a:ea typeface="Calibri"/>
                <a:cs typeface="Calibri"/>
                <a:sym typeface="Calibri"/>
              </a:defRPr>
            </a:lvl2pPr>
            <a:lvl3pPr indent="-228600" lvl="2" marL="1371600" marR="0" rtl="0" algn="ctr">
              <a:lnSpc>
                <a:spcPct val="100000"/>
              </a:lnSpc>
              <a:spcBef>
                <a:spcPts val="0"/>
              </a:spcBef>
              <a:spcAft>
                <a:spcPts val="0"/>
              </a:spcAft>
              <a:buClr>
                <a:srgbClr val="000000"/>
              </a:buClr>
              <a:buSzPts val="900"/>
              <a:buFont typeface="Arial"/>
              <a:buNone/>
              <a:defRPr b="0" i="0" sz="1300" u="none" cap="none" strike="noStrike">
                <a:solidFill>
                  <a:schemeClr val="lt1"/>
                </a:solidFill>
                <a:latin typeface="Calibri"/>
                <a:ea typeface="Calibri"/>
                <a:cs typeface="Calibri"/>
                <a:sym typeface="Calibri"/>
              </a:defRPr>
            </a:lvl3pPr>
            <a:lvl4pPr indent="-228600" lvl="3" marL="1828800" marR="0" rtl="0" algn="ct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4pPr>
            <a:lvl5pPr indent="-228600" lvl="4" marL="2286000" marR="0" rtl="0" algn="ct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5pPr>
            <a:lvl6pPr indent="-228600" lvl="5" marL="2743200" marR="0" rtl="0" algn="ct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6pPr>
            <a:lvl7pPr indent="-228600" lvl="6" marL="3200400" marR="0" rtl="0" algn="ct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7pPr>
            <a:lvl8pPr indent="-228600" lvl="7" marL="3657600" marR="0" rtl="0" algn="ct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8pPr>
            <a:lvl9pPr indent="-228600" lvl="8" marL="4114800" marR="0" rtl="0" algn="ct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02" name="Shape 302"/>
        <p:cNvGrpSpPr/>
        <p:nvPr/>
      </p:nvGrpSpPr>
      <p:grpSpPr>
        <a:xfrm>
          <a:off x="0" y="0"/>
          <a:ext cx="0" cy="0"/>
          <a:chOff x="0" y="0"/>
          <a:chExt cx="0" cy="0"/>
        </a:xfrm>
      </p:grpSpPr>
      <p:sp>
        <p:nvSpPr>
          <p:cNvPr id="303" name="Google Shape;303;p21"/>
          <p:cNvSpPr txBox="1"/>
          <p:nvPr>
            <p:ph type="title"/>
          </p:nvPr>
        </p:nvSpPr>
        <p:spPr>
          <a:xfrm>
            <a:off x="457646" y="205941"/>
            <a:ext cx="8228672" cy="857303"/>
          </a:xfrm>
          <a:prstGeom prst="rect">
            <a:avLst/>
          </a:prstGeom>
          <a:noFill/>
          <a:ln>
            <a:noFill/>
          </a:ln>
        </p:spPr>
        <p:txBody>
          <a:bodyPr anchorCtr="0" anchor="b" bIns="32750" lIns="32750" spcFirstLastPara="1" rIns="32750" wrap="square" tIns="32750">
            <a:noAutofit/>
          </a:bodyPr>
          <a:lstStyle>
            <a:lvl1pPr lvl="0"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304" name="Google Shape;304;p21"/>
          <p:cNvSpPr txBox="1"/>
          <p:nvPr>
            <p:ph idx="1" type="body"/>
          </p:nvPr>
        </p:nvSpPr>
        <p:spPr>
          <a:xfrm>
            <a:off x="457646" y="1151093"/>
            <a:ext cx="4039664" cy="479672"/>
          </a:xfrm>
          <a:prstGeom prst="rect">
            <a:avLst/>
          </a:prstGeom>
          <a:noFill/>
          <a:ln>
            <a:noFill/>
          </a:ln>
        </p:spPr>
        <p:txBody>
          <a:bodyPr anchorCtr="0" anchor="b" bIns="32750" lIns="32750" spcFirstLastPara="1" rIns="32750" wrap="square" tIns="32750">
            <a:noAutofit/>
          </a:bodyPr>
          <a:lstStyle>
            <a:lvl1pPr indent="-228600" lvl="0" marL="457200" marR="0" rtl="0" algn="ctr">
              <a:lnSpc>
                <a:spcPct val="100000"/>
              </a:lnSpc>
              <a:spcBef>
                <a:spcPts val="0"/>
              </a:spcBef>
              <a:spcAft>
                <a:spcPts val="0"/>
              </a:spcAft>
              <a:buClr>
                <a:schemeClr val="lt1"/>
              </a:buClr>
              <a:buSzPts val="1500"/>
              <a:buFont typeface="Calibri"/>
              <a:buNone/>
              <a:defRPr b="1" i="0" sz="1500" u="none" cap="none" strike="noStrike">
                <a:solidFill>
                  <a:schemeClr val="lt1"/>
                </a:solidFill>
                <a:latin typeface="Calibri"/>
                <a:ea typeface="Calibri"/>
                <a:cs typeface="Calibri"/>
                <a:sym typeface="Calibri"/>
              </a:defRPr>
            </a:lvl1pPr>
            <a:lvl2pPr indent="-228600" lvl="1" marL="914400" marR="0" rtl="0" algn="ctr">
              <a:lnSpc>
                <a:spcPct val="100000"/>
              </a:lnSpc>
              <a:spcBef>
                <a:spcPts val="0"/>
              </a:spcBef>
              <a:spcAft>
                <a:spcPts val="0"/>
              </a:spcAft>
              <a:buClr>
                <a:schemeClr val="lt1"/>
              </a:buClr>
              <a:buSzPts val="1300"/>
              <a:buFont typeface="Calibri"/>
              <a:buNone/>
              <a:defRPr b="1" i="0" sz="1300" u="none" cap="none" strike="noStrike">
                <a:solidFill>
                  <a:schemeClr val="lt1"/>
                </a:solidFill>
                <a:latin typeface="Calibri"/>
                <a:ea typeface="Calibri"/>
                <a:cs typeface="Calibri"/>
                <a:sym typeface="Calibri"/>
              </a:defRPr>
            </a:lvl2pPr>
            <a:lvl3pPr indent="-228600" lvl="2" marL="1371600" marR="0" rtl="0" algn="ctr">
              <a:lnSpc>
                <a:spcPct val="100000"/>
              </a:lnSpc>
              <a:spcBef>
                <a:spcPts val="0"/>
              </a:spcBef>
              <a:spcAft>
                <a:spcPts val="0"/>
              </a:spcAft>
              <a:buClr>
                <a:schemeClr val="lt1"/>
              </a:buClr>
              <a:buSzPts val="1200"/>
              <a:buFont typeface="Calibri"/>
              <a:buNone/>
              <a:defRPr b="1" i="0" sz="1200" u="none" cap="none" strike="noStrike">
                <a:solidFill>
                  <a:schemeClr val="lt1"/>
                </a:solidFill>
                <a:latin typeface="Calibri"/>
                <a:ea typeface="Calibri"/>
                <a:cs typeface="Calibri"/>
                <a:sym typeface="Calibri"/>
              </a:defRPr>
            </a:lvl3pPr>
            <a:lvl4pPr indent="-228600" lvl="3" marL="1828800" marR="0" rtl="0" algn="ctr">
              <a:lnSpc>
                <a:spcPct val="100000"/>
              </a:lnSpc>
              <a:spcBef>
                <a:spcPts val="0"/>
              </a:spcBef>
              <a:spcAft>
                <a:spcPts val="0"/>
              </a:spcAft>
              <a:buClr>
                <a:schemeClr val="lt1"/>
              </a:buClr>
              <a:buSzPts val="1000"/>
              <a:buFont typeface="Calibri"/>
              <a:buNone/>
              <a:defRPr b="1" i="0" sz="1000" u="none" cap="none" strike="noStrike">
                <a:solidFill>
                  <a:schemeClr val="lt1"/>
                </a:solidFill>
                <a:latin typeface="Calibri"/>
                <a:ea typeface="Calibri"/>
                <a:cs typeface="Calibri"/>
                <a:sym typeface="Calibri"/>
              </a:defRPr>
            </a:lvl4pPr>
            <a:lvl5pPr indent="-228600" lvl="4" marL="2286000" marR="0" rtl="0" algn="ctr">
              <a:lnSpc>
                <a:spcPct val="100000"/>
              </a:lnSpc>
              <a:spcBef>
                <a:spcPts val="0"/>
              </a:spcBef>
              <a:spcAft>
                <a:spcPts val="0"/>
              </a:spcAft>
              <a:buClr>
                <a:schemeClr val="lt1"/>
              </a:buClr>
              <a:buSzPts val="1000"/>
              <a:buFont typeface="Calibri"/>
              <a:buNone/>
              <a:defRPr b="1" i="0" sz="1000" u="none" cap="none" strike="noStrike">
                <a:solidFill>
                  <a:schemeClr val="lt1"/>
                </a:solidFill>
                <a:latin typeface="Calibri"/>
                <a:ea typeface="Calibri"/>
                <a:cs typeface="Calibri"/>
                <a:sym typeface="Calibri"/>
              </a:defRPr>
            </a:lvl5pPr>
            <a:lvl6pPr indent="-228600" lvl="5" marL="2743200" marR="0" rtl="0" algn="ctr">
              <a:lnSpc>
                <a:spcPct val="100000"/>
              </a:lnSpc>
              <a:spcBef>
                <a:spcPts val="0"/>
              </a:spcBef>
              <a:spcAft>
                <a:spcPts val="0"/>
              </a:spcAft>
              <a:buClr>
                <a:schemeClr val="lt1"/>
              </a:buClr>
              <a:buSzPts val="1000"/>
              <a:buFont typeface="Calibri"/>
              <a:buNone/>
              <a:defRPr b="1" i="0" sz="1000" u="none" cap="none" strike="noStrike">
                <a:solidFill>
                  <a:schemeClr val="lt1"/>
                </a:solidFill>
                <a:latin typeface="Calibri"/>
                <a:ea typeface="Calibri"/>
                <a:cs typeface="Calibri"/>
                <a:sym typeface="Calibri"/>
              </a:defRPr>
            </a:lvl6pPr>
            <a:lvl7pPr indent="-228600" lvl="6" marL="3200400" marR="0" rtl="0" algn="ctr">
              <a:lnSpc>
                <a:spcPct val="100000"/>
              </a:lnSpc>
              <a:spcBef>
                <a:spcPts val="0"/>
              </a:spcBef>
              <a:spcAft>
                <a:spcPts val="0"/>
              </a:spcAft>
              <a:buClr>
                <a:schemeClr val="lt1"/>
              </a:buClr>
              <a:buSzPts val="1000"/>
              <a:buFont typeface="Calibri"/>
              <a:buNone/>
              <a:defRPr b="1" i="0" sz="1000" u="none" cap="none" strike="noStrike">
                <a:solidFill>
                  <a:schemeClr val="lt1"/>
                </a:solidFill>
                <a:latin typeface="Calibri"/>
                <a:ea typeface="Calibri"/>
                <a:cs typeface="Calibri"/>
                <a:sym typeface="Calibri"/>
              </a:defRPr>
            </a:lvl7pPr>
            <a:lvl8pPr indent="-228600" lvl="7" marL="3657600" marR="0" rtl="0" algn="ctr">
              <a:lnSpc>
                <a:spcPct val="100000"/>
              </a:lnSpc>
              <a:spcBef>
                <a:spcPts val="0"/>
              </a:spcBef>
              <a:spcAft>
                <a:spcPts val="0"/>
              </a:spcAft>
              <a:buClr>
                <a:schemeClr val="lt1"/>
              </a:buClr>
              <a:buSzPts val="1000"/>
              <a:buFont typeface="Calibri"/>
              <a:buNone/>
              <a:defRPr b="1" i="0" sz="1000" u="none" cap="none" strike="noStrike">
                <a:solidFill>
                  <a:schemeClr val="lt1"/>
                </a:solidFill>
                <a:latin typeface="Calibri"/>
                <a:ea typeface="Calibri"/>
                <a:cs typeface="Calibri"/>
                <a:sym typeface="Calibri"/>
              </a:defRPr>
            </a:lvl8pPr>
            <a:lvl9pPr indent="-228600" lvl="8" marL="4114800" marR="0" rtl="0" algn="ctr">
              <a:lnSpc>
                <a:spcPct val="100000"/>
              </a:lnSpc>
              <a:spcBef>
                <a:spcPts val="0"/>
              </a:spcBef>
              <a:spcAft>
                <a:spcPts val="0"/>
              </a:spcAft>
              <a:buClr>
                <a:schemeClr val="lt1"/>
              </a:buClr>
              <a:buSzPts val="1000"/>
              <a:buFont typeface="Calibri"/>
              <a:buNone/>
              <a:defRPr b="1" i="0" sz="1000" u="none" cap="none" strike="noStrike">
                <a:solidFill>
                  <a:schemeClr val="lt1"/>
                </a:solidFill>
                <a:latin typeface="Calibri"/>
                <a:ea typeface="Calibri"/>
                <a:cs typeface="Calibri"/>
                <a:sym typeface="Calibri"/>
              </a:defRPr>
            </a:lvl9pPr>
          </a:lstStyle>
          <a:p/>
        </p:txBody>
      </p:sp>
      <p:sp>
        <p:nvSpPr>
          <p:cNvPr id="305" name="Google Shape;305;p21"/>
          <p:cNvSpPr txBox="1"/>
          <p:nvPr>
            <p:ph idx="2" type="body"/>
          </p:nvPr>
        </p:nvSpPr>
        <p:spPr>
          <a:xfrm>
            <a:off x="457646" y="1630784"/>
            <a:ext cx="4039664" cy="2963619"/>
          </a:xfrm>
          <a:prstGeom prst="rect">
            <a:avLst/>
          </a:prstGeom>
          <a:noFill/>
          <a:ln>
            <a:noFill/>
          </a:ln>
        </p:spPr>
        <p:txBody>
          <a:bodyPr anchorCtr="0" anchor="t" bIns="32750" lIns="32750" spcFirstLastPara="1" rIns="32750" wrap="square" tIns="32750">
            <a:noAutofit/>
          </a:bodyPr>
          <a:lstStyle>
            <a:lvl1pPr indent="-228600" lvl="0" marL="457200" marR="0" rtl="0" algn="ctr">
              <a:lnSpc>
                <a:spcPct val="100000"/>
              </a:lnSpc>
              <a:spcBef>
                <a:spcPts val="0"/>
              </a:spcBef>
              <a:spcAft>
                <a:spcPts val="0"/>
              </a:spcAft>
              <a:buClr>
                <a:srgbClr val="000000"/>
              </a:buClr>
              <a:buSzPts val="900"/>
              <a:buFont typeface="Arial"/>
              <a:buNone/>
              <a:defRPr b="0" i="0" sz="1500" u="none" cap="none" strike="noStrike">
                <a:solidFill>
                  <a:schemeClr val="lt1"/>
                </a:solidFill>
                <a:latin typeface="Calibri"/>
                <a:ea typeface="Calibri"/>
                <a:cs typeface="Calibri"/>
                <a:sym typeface="Calibri"/>
              </a:defRPr>
            </a:lvl1pPr>
            <a:lvl2pPr indent="-228600" lvl="1" marL="914400" marR="0" rtl="0" algn="ctr">
              <a:lnSpc>
                <a:spcPct val="100000"/>
              </a:lnSpc>
              <a:spcBef>
                <a:spcPts val="0"/>
              </a:spcBef>
              <a:spcAft>
                <a:spcPts val="0"/>
              </a:spcAft>
              <a:buClr>
                <a:srgbClr val="000000"/>
              </a:buClr>
              <a:buSzPts val="900"/>
              <a:buFont typeface="Arial"/>
              <a:buNone/>
              <a:defRPr b="0" i="0" sz="1300" u="none" cap="none" strike="noStrike">
                <a:solidFill>
                  <a:schemeClr val="lt1"/>
                </a:solidFill>
                <a:latin typeface="Calibri"/>
                <a:ea typeface="Calibri"/>
                <a:cs typeface="Calibri"/>
                <a:sym typeface="Calibri"/>
              </a:defRPr>
            </a:lvl2pPr>
            <a:lvl3pPr indent="-228600" lvl="2" marL="1371600" marR="0" rtl="0" algn="ct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3pPr>
            <a:lvl4pPr indent="-228600" lvl="3" marL="1828800" marR="0" rtl="0" algn="ctr">
              <a:lnSpc>
                <a:spcPct val="100000"/>
              </a:lnSpc>
              <a:spcBef>
                <a:spcPts val="0"/>
              </a:spcBef>
              <a:spcAft>
                <a:spcPts val="0"/>
              </a:spcAft>
              <a:buClr>
                <a:srgbClr val="000000"/>
              </a:buClr>
              <a:buSzPts val="900"/>
              <a:buFont typeface="Arial"/>
              <a:buNone/>
              <a:defRPr b="0" i="0" sz="1000" u="none" cap="none" strike="noStrike">
                <a:solidFill>
                  <a:schemeClr val="lt1"/>
                </a:solidFill>
                <a:latin typeface="Calibri"/>
                <a:ea typeface="Calibri"/>
                <a:cs typeface="Calibri"/>
                <a:sym typeface="Calibri"/>
              </a:defRPr>
            </a:lvl4pPr>
            <a:lvl5pPr indent="-228600" lvl="4" marL="2286000" marR="0" rtl="0" algn="ctr">
              <a:lnSpc>
                <a:spcPct val="100000"/>
              </a:lnSpc>
              <a:spcBef>
                <a:spcPts val="0"/>
              </a:spcBef>
              <a:spcAft>
                <a:spcPts val="0"/>
              </a:spcAft>
              <a:buClr>
                <a:srgbClr val="000000"/>
              </a:buClr>
              <a:buSzPts val="900"/>
              <a:buFont typeface="Arial"/>
              <a:buNone/>
              <a:defRPr b="0" i="0" sz="1000" u="none" cap="none" strike="noStrike">
                <a:solidFill>
                  <a:schemeClr val="lt1"/>
                </a:solidFill>
                <a:latin typeface="Calibri"/>
                <a:ea typeface="Calibri"/>
                <a:cs typeface="Calibri"/>
                <a:sym typeface="Calibri"/>
              </a:defRPr>
            </a:lvl5pPr>
            <a:lvl6pPr indent="-228600" lvl="5" marL="2743200" marR="0" rtl="0" algn="ctr">
              <a:lnSpc>
                <a:spcPct val="100000"/>
              </a:lnSpc>
              <a:spcBef>
                <a:spcPts val="0"/>
              </a:spcBef>
              <a:spcAft>
                <a:spcPts val="0"/>
              </a:spcAft>
              <a:buClr>
                <a:srgbClr val="000000"/>
              </a:buClr>
              <a:buSzPts val="900"/>
              <a:buFont typeface="Arial"/>
              <a:buNone/>
              <a:defRPr b="0" i="0" sz="1000" u="none" cap="none" strike="noStrike">
                <a:solidFill>
                  <a:schemeClr val="lt1"/>
                </a:solidFill>
                <a:latin typeface="Calibri"/>
                <a:ea typeface="Calibri"/>
                <a:cs typeface="Calibri"/>
                <a:sym typeface="Calibri"/>
              </a:defRPr>
            </a:lvl6pPr>
            <a:lvl7pPr indent="-228600" lvl="6" marL="3200400" marR="0" rtl="0" algn="ctr">
              <a:lnSpc>
                <a:spcPct val="100000"/>
              </a:lnSpc>
              <a:spcBef>
                <a:spcPts val="0"/>
              </a:spcBef>
              <a:spcAft>
                <a:spcPts val="0"/>
              </a:spcAft>
              <a:buClr>
                <a:srgbClr val="000000"/>
              </a:buClr>
              <a:buSzPts val="900"/>
              <a:buFont typeface="Arial"/>
              <a:buNone/>
              <a:defRPr b="0" i="0" sz="1000" u="none" cap="none" strike="noStrike">
                <a:solidFill>
                  <a:schemeClr val="lt1"/>
                </a:solidFill>
                <a:latin typeface="Calibri"/>
                <a:ea typeface="Calibri"/>
                <a:cs typeface="Calibri"/>
                <a:sym typeface="Calibri"/>
              </a:defRPr>
            </a:lvl7pPr>
            <a:lvl8pPr indent="-228600" lvl="7" marL="3657600" marR="0" rtl="0" algn="ctr">
              <a:lnSpc>
                <a:spcPct val="100000"/>
              </a:lnSpc>
              <a:spcBef>
                <a:spcPts val="0"/>
              </a:spcBef>
              <a:spcAft>
                <a:spcPts val="0"/>
              </a:spcAft>
              <a:buClr>
                <a:srgbClr val="000000"/>
              </a:buClr>
              <a:buSzPts val="900"/>
              <a:buFont typeface="Arial"/>
              <a:buNone/>
              <a:defRPr b="0" i="0" sz="1000" u="none" cap="none" strike="noStrike">
                <a:solidFill>
                  <a:schemeClr val="lt1"/>
                </a:solidFill>
                <a:latin typeface="Calibri"/>
                <a:ea typeface="Calibri"/>
                <a:cs typeface="Calibri"/>
                <a:sym typeface="Calibri"/>
              </a:defRPr>
            </a:lvl8pPr>
            <a:lvl9pPr indent="-228600" lvl="8" marL="4114800" marR="0" rtl="0" algn="ctr">
              <a:lnSpc>
                <a:spcPct val="100000"/>
              </a:lnSpc>
              <a:spcBef>
                <a:spcPts val="0"/>
              </a:spcBef>
              <a:spcAft>
                <a:spcPts val="0"/>
              </a:spcAft>
              <a:buClr>
                <a:srgbClr val="000000"/>
              </a:buClr>
              <a:buSzPts val="900"/>
              <a:buFont typeface="Arial"/>
              <a:buNone/>
              <a:defRPr b="0" i="0" sz="1000" u="none" cap="none" strike="noStrike">
                <a:solidFill>
                  <a:schemeClr val="lt1"/>
                </a:solidFill>
                <a:latin typeface="Calibri"/>
                <a:ea typeface="Calibri"/>
                <a:cs typeface="Calibri"/>
                <a:sym typeface="Calibri"/>
              </a:defRPr>
            </a:lvl9pPr>
          </a:lstStyle>
          <a:p/>
        </p:txBody>
      </p:sp>
      <p:sp>
        <p:nvSpPr>
          <p:cNvPr id="306" name="Google Shape;306;p21"/>
          <p:cNvSpPr txBox="1"/>
          <p:nvPr>
            <p:ph idx="3" type="body"/>
          </p:nvPr>
        </p:nvSpPr>
        <p:spPr>
          <a:xfrm>
            <a:off x="4644554" y="1151093"/>
            <a:ext cx="4041773" cy="479672"/>
          </a:xfrm>
          <a:prstGeom prst="rect">
            <a:avLst/>
          </a:prstGeom>
          <a:noFill/>
          <a:ln>
            <a:noFill/>
          </a:ln>
        </p:spPr>
        <p:txBody>
          <a:bodyPr anchorCtr="0" anchor="b" bIns="32750" lIns="32750" spcFirstLastPara="1" rIns="32750" wrap="square" tIns="32750">
            <a:noAutofit/>
          </a:bodyPr>
          <a:lstStyle>
            <a:lvl1pPr indent="-228600" lvl="0" marL="457200" marR="0" rtl="0" algn="ctr">
              <a:lnSpc>
                <a:spcPct val="100000"/>
              </a:lnSpc>
              <a:spcBef>
                <a:spcPts val="0"/>
              </a:spcBef>
              <a:spcAft>
                <a:spcPts val="0"/>
              </a:spcAft>
              <a:buClr>
                <a:schemeClr val="lt1"/>
              </a:buClr>
              <a:buSzPts val="1500"/>
              <a:buFont typeface="Calibri"/>
              <a:buNone/>
              <a:defRPr b="1" i="0" sz="1500" u="none" cap="none" strike="noStrike">
                <a:solidFill>
                  <a:schemeClr val="lt1"/>
                </a:solidFill>
                <a:latin typeface="Calibri"/>
                <a:ea typeface="Calibri"/>
                <a:cs typeface="Calibri"/>
                <a:sym typeface="Calibri"/>
              </a:defRPr>
            </a:lvl1pPr>
            <a:lvl2pPr indent="-228600" lvl="1" marL="914400" marR="0" rtl="0" algn="ctr">
              <a:lnSpc>
                <a:spcPct val="100000"/>
              </a:lnSpc>
              <a:spcBef>
                <a:spcPts val="0"/>
              </a:spcBef>
              <a:spcAft>
                <a:spcPts val="0"/>
              </a:spcAft>
              <a:buClr>
                <a:schemeClr val="lt1"/>
              </a:buClr>
              <a:buSzPts val="1300"/>
              <a:buFont typeface="Calibri"/>
              <a:buNone/>
              <a:defRPr b="1" i="0" sz="1300" u="none" cap="none" strike="noStrike">
                <a:solidFill>
                  <a:schemeClr val="lt1"/>
                </a:solidFill>
                <a:latin typeface="Calibri"/>
                <a:ea typeface="Calibri"/>
                <a:cs typeface="Calibri"/>
                <a:sym typeface="Calibri"/>
              </a:defRPr>
            </a:lvl2pPr>
            <a:lvl3pPr indent="-228600" lvl="2" marL="1371600" marR="0" rtl="0" algn="ctr">
              <a:lnSpc>
                <a:spcPct val="100000"/>
              </a:lnSpc>
              <a:spcBef>
                <a:spcPts val="0"/>
              </a:spcBef>
              <a:spcAft>
                <a:spcPts val="0"/>
              </a:spcAft>
              <a:buClr>
                <a:schemeClr val="lt1"/>
              </a:buClr>
              <a:buSzPts val="1200"/>
              <a:buFont typeface="Calibri"/>
              <a:buNone/>
              <a:defRPr b="1" i="0" sz="1200" u="none" cap="none" strike="noStrike">
                <a:solidFill>
                  <a:schemeClr val="lt1"/>
                </a:solidFill>
                <a:latin typeface="Calibri"/>
                <a:ea typeface="Calibri"/>
                <a:cs typeface="Calibri"/>
                <a:sym typeface="Calibri"/>
              </a:defRPr>
            </a:lvl3pPr>
            <a:lvl4pPr indent="-228600" lvl="3" marL="1828800" marR="0" rtl="0" algn="ctr">
              <a:lnSpc>
                <a:spcPct val="100000"/>
              </a:lnSpc>
              <a:spcBef>
                <a:spcPts val="0"/>
              </a:spcBef>
              <a:spcAft>
                <a:spcPts val="0"/>
              </a:spcAft>
              <a:buClr>
                <a:schemeClr val="lt1"/>
              </a:buClr>
              <a:buSzPts val="1000"/>
              <a:buFont typeface="Calibri"/>
              <a:buNone/>
              <a:defRPr b="1" i="0" sz="1000" u="none" cap="none" strike="noStrike">
                <a:solidFill>
                  <a:schemeClr val="lt1"/>
                </a:solidFill>
                <a:latin typeface="Calibri"/>
                <a:ea typeface="Calibri"/>
                <a:cs typeface="Calibri"/>
                <a:sym typeface="Calibri"/>
              </a:defRPr>
            </a:lvl4pPr>
            <a:lvl5pPr indent="-228600" lvl="4" marL="2286000" marR="0" rtl="0" algn="ctr">
              <a:lnSpc>
                <a:spcPct val="100000"/>
              </a:lnSpc>
              <a:spcBef>
                <a:spcPts val="0"/>
              </a:spcBef>
              <a:spcAft>
                <a:spcPts val="0"/>
              </a:spcAft>
              <a:buClr>
                <a:schemeClr val="lt1"/>
              </a:buClr>
              <a:buSzPts val="1000"/>
              <a:buFont typeface="Calibri"/>
              <a:buNone/>
              <a:defRPr b="1" i="0" sz="1000" u="none" cap="none" strike="noStrike">
                <a:solidFill>
                  <a:schemeClr val="lt1"/>
                </a:solidFill>
                <a:latin typeface="Calibri"/>
                <a:ea typeface="Calibri"/>
                <a:cs typeface="Calibri"/>
                <a:sym typeface="Calibri"/>
              </a:defRPr>
            </a:lvl5pPr>
            <a:lvl6pPr indent="-228600" lvl="5" marL="2743200" marR="0" rtl="0" algn="ctr">
              <a:lnSpc>
                <a:spcPct val="100000"/>
              </a:lnSpc>
              <a:spcBef>
                <a:spcPts val="0"/>
              </a:spcBef>
              <a:spcAft>
                <a:spcPts val="0"/>
              </a:spcAft>
              <a:buClr>
                <a:schemeClr val="lt1"/>
              </a:buClr>
              <a:buSzPts val="1000"/>
              <a:buFont typeface="Calibri"/>
              <a:buNone/>
              <a:defRPr b="1" i="0" sz="1000" u="none" cap="none" strike="noStrike">
                <a:solidFill>
                  <a:schemeClr val="lt1"/>
                </a:solidFill>
                <a:latin typeface="Calibri"/>
                <a:ea typeface="Calibri"/>
                <a:cs typeface="Calibri"/>
                <a:sym typeface="Calibri"/>
              </a:defRPr>
            </a:lvl6pPr>
            <a:lvl7pPr indent="-228600" lvl="6" marL="3200400" marR="0" rtl="0" algn="ctr">
              <a:lnSpc>
                <a:spcPct val="100000"/>
              </a:lnSpc>
              <a:spcBef>
                <a:spcPts val="0"/>
              </a:spcBef>
              <a:spcAft>
                <a:spcPts val="0"/>
              </a:spcAft>
              <a:buClr>
                <a:schemeClr val="lt1"/>
              </a:buClr>
              <a:buSzPts val="1000"/>
              <a:buFont typeface="Calibri"/>
              <a:buNone/>
              <a:defRPr b="1" i="0" sz="1000" u="none" cap="none" strike="noStrike">
                <a:solidFill>
                  <a:schemeClr val="lt1"/>
                </a:solidFill>
                <a:latin typeface="Calibri"/>
                <a:ea typeface="Calibri"/>
                <a:cs typeface="Calibri"/>
                <a:sym typeface="Calibri"/>
              </a:defRPr>
            </a:lvl7pPr>
            <a:lvl8pPr indent="-228600" lvl="7" marL="3657600" marR="0" rtl="0" algn="ctr">
              <a:lnSpc>
                <a:spcPct val="100000"/>
              </a:lnSpc>
              <a:spcBef>
                <a:spcPts val="0"/>
              </a:spcBef>
              <a:spcAft>
                <a:spcPts val="0"/>
              </a:spcAft>
              <a:buClr>
                <a:schemeClr val="lt1"/>
              </a:buClr>
              <a:buSzPts val="1000"/>
              <a:buFont typeface="Calibri"/>
              <a:buNone/>
              <a:defRPr b="1" i="0" sz="1000" u="none" cap="none" strike="noStrike">
                <a:solidFill>
                  <a:schemeClr val="lt1"/>
                </a:solidFill>
                <a:latin typeface="Calibri"/>
                <a:ea typeface="Calibri"/>
                <a:cs typeface="Calibri"/>
                <a:sym typeface="Calibri"/>
              </a:defRPr>
            </a:lvl8pPr>
            <a:lvl9pPr indent="-228600" lvl="8" marL="4114800" marR="0" rtl="0" algn="ctr">
              <a:lnSpc>
                <a:spcPct val="100000"/>
              </a:lnSpc>
              <a:spcBef>
                <a:spcPts val="0"/>
              </a:spcBef>
              <a:spcAft>
                <a:spcPts val="0"/>
              </a:spcAft>
              <a:buClr>
                <a:schemeClr val="lt1"/>
              </a:buClr>
              <a:buSzPts val="1000"/>
              <a:buFont typeface="Calibri"/>
              <a:buNone/>
              <a:defRPr b="1" i="0" sz="1000" u="none" cap="none" strike="noStrike">
                <a:solidFill>
                  <a:schemeClr val="lt1"/>
                </a:solidFill>
                <a:latin typeface="Calibri"/>
                <a:ea typeface="Calibri"/>
                <a:cs typeface="Calibri"/>
                <a:sym typeface="Calibri"/>
              </a:defRPr>
            </a:lvl9pPr>
          </a:lstStyle>
          <a:p/>
        </p:txBody>
      </p:sp>
      <p:sp>
        <p:nvSpPr>
          <p:cNvPr id="307" name="Google Shape;307;p21"/>
          <p:cNvSpPr txBox="1"/>
          <p:nvPr>
            <p:ph idx="4" type="body"/>
          </p:nvPr>
        </p:nvSpPr>
        <p:spPr>
          <a:xfrm>
            <a:off x="4644554" y="1630784"/>
            <a:ext cx="4041773" cy="2963619"/>
          </a:xfrm>
          <a:prstGeom prst="rect">
            <a:avLst/>
          </a:prstGeom>
          <a:noFill/>
          <a:ln>
            <a:noFill/>
          </a:ln>
        </p:spPr>
        <p:txBody>
          <a:bodyPr anchorCtr="0" anchor="t" bIns="32750" lIns="32750" spcFirstLastPara="1" rIns="32750" wrap="square" tIns="32750">
            <a:noAutofit/>
          </a:bodyPr>
          <a:lstStyle>
            <a:lvl1pPr indent="-228600" lvl="0" marL="457200" marR="0" rtl="0" algn="ctr">
              <a:lnSpc>
                <a:spcPct val="100000"/>
              </a:lnSpc>
              <a:spcBef>
                <a:spcPts val="0"/>
              </a:spcBef>
              <a:spcAft>
                <a:spcPts val="0"/>
              </a:spcAft>
              <a:buClr>
                <a:srgbClr val="000000"/>
              </a:buClr>
              <a:buSzPts val="900"/>
              <a:buFont typeface="Arial"/>
              <a:buNone/>
              <a:defRPr b="0" i="0" sz="1500" u="none" cap="none" strike="noStrike">
                <a:solidFill>
                  <a:schemeClr val="lt1"/>
                </a:solidFill>
                <a:latin typeface="Calibri"/>
                <a:ea typeface="Calibri"/>
                <a:cs typeface="Calibri"/>
                <a:sym typeface="Calibri"/>
              </a:defRPr>
            </a:lvl1pPr>
            <a:lvl2pPr indent="-228600" lvl="1" marL="914400" marR="0" rtl="0" algn="ctr">
              <a:lnSpc>
                <a:spcPct val="100000"/>
              </a:lnSpc>
              <a:spcBef>
                <a:spcPts val="0"/>
              </a:spcBef>
              <a:spcAft>
                <a:spcPts val="0"/>
              </a:spcAft>
              <a:buClr>
                <a:srgbClr val="000000"/>
              </a:buClr>
              <a:buSzPts val="900"/>
              <a:buFont typeface="Arial"/>
              <a:buNone/>
              <a:defRPr b="0" i="0" sz="1300" u="none" cap="none" strike="noStrike">
                <a:solidFill>
                  <a:schemeClr val="lt1"/>
                </a:solidFill>
                <a:latin typeface="Calibri"/>
                <a:ea typeface="Calibri"/>
                <a:cs typeface="Calibri"/>
                <a:sym typeface="Calibri"/>
              </a:defRPr>
            </a:lvl2pPr>
            <a:lvl3pPr indent="-228600" lvl="2" marL="1371600" marR="0" rtl="0" algn="ct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3pPr>
            <a:lvl4pPr indent="-228600" lvl="3" marL="1828800" marR="0" rtl="0" algn="ctr">
              <a:lnSpc>
                <a:spcPct val="100000"/>
              </a:lnSpc>
              <a:spcBef>
                <a:spcPts val="0"/>
              </a:spcBef>
              <a:spcAft>
                <a:spcPts val="0"/>
              </a:spcAft>
              <a:buClr>
                <a:srgbClr val="000000"/>
              </a:buClr>
              <a:buSzPts val="900"/>
              <a:buFont typeface="Arial"/>
              <a:buNone/>
              <a:defRPr b="0" i="0" sz="1000" u="none" cap="none" strike="noStrike">
                <a:solidFill>
                  <a:schemeClr val="lt1"/>
                </a:solidFill>
                <a:latin typeface="Calibri"/>
                <a:ea typeface="Calibri"/>
                <a:cs typeface="Calibri"/>
                <a:sym typeface="Calibri"/>
              </a:defRPr>
            </a:lvl4pPr>
            <a:lvl5pPr indent="-228600" lvl="4" marL="2286000" marR="0" rtl="0" algn="ctr">
              <a:lnSpc>
                <a:spcPct val="100000"/>
              </a:lnSpc>
              <a:spcBef>
                <a:spcPts val="0"/>
              </a:spcBef>
              <a:spcAft>
                <a:spcPts val="0"/>
              </a:spcAft>
              <a:buClr>
                <a:srgbClr val="000000"/>
              </a:buClr>
              <a:buSzPts val="900"/>
              <a:buFont typeface="Arial"/>
              <a:buNone/>
              <a:defRPr b="0" i="0" sz="1000" u="none" cap="none" strike="noStrike">
                <a:solidFill>
                  <a:schemeClr val="lt1"/>
                </a:solidFill>
                <a:latin typeface="Calibri"/>
                <a:ea typeface="Calibri"/>
                <a:cs typeface="Calibri"/>
                <a:sym typeface="Calibri"/>
              </a:defRPr>
            </a:lvl5pPr>
            <a:lvl6pPr indent="-228600" lvl="5" marL="2743200" marR="0" rtl="0" algn="ctr">
              <a:lnSpc>
                <a:spcPct val="100000"/>
              </a:lnSpc>
              <a:spcBef>
                <a:spcPts val="0"/>
              </a:spcBef>
              <a:spcAft>
                <a:spcPts val="0"/>
              </a:spcAft>
              <a:buClr>
                <a:srgbClr val="000000"/>
              </a:buClr>
              <a:buSzPts val="900"/>
              <a:buFont typeface="Arial"/>
              <a:buNone/>
              <a:defRPr b="0" i="0" sz="1000" u="none" cap="none" strike="noStrike">
                <a:solidFill>
                  <a:schemeClr val="lt1"/>
                </a:solidFill>
                <a:latin typeface="Calibri"/>
                <a:ea typeface="Calibri"/>
                <a:cs typeface="Calibri"/>
                <a:sym typeface="Calibri"/>
              </a:defRPr>
            </a:lvl6pPr>
            <a:lvl7pPr indent="-228600" lvl="6" marL="3200400" marR="0" rtl="0" algn="ctr">
              <a:lnSpc>
                <a:spcPct val="100000"/>
              </a:lnSpc>
              <a:spcBef>
                <a:spcPts val="0"/>
              </a:spcBef>
              <a:spcAft>
                <a:spcPts val="0"/>
              </a:spcAft>
              <a:buClr>
                <a:srgbClr val="000000"/>
              </a:buClr>
              <a:buSzPts val="900"/>
              <a:buFont typeface="Arial"/>
              <a:buNone/>
              <a:defRPr b="0" i="0" sz="1000" u="none" cap="none" strike="noStrike">
                <a:solidFill>
                  <a:schemeClr val="lt1"/>
                </a:solidFill>
                <a:latin typeface="Calibri"/>
                <a:ea typeface="Calibri"/>
                <a:cs typeface="Calibri"/>
                <a:sym typeface="Calibri"/>
              </a:defRPr>
            </a:lvl7pPr>
            <a:lvl8pPr indent="-228600" lvl="7" marL="3657600" marR="0" rtl="0" algn="ctr">
              <a:lnSpc>
                <a:spcPct val="100000"/>
              </a:lnSpc>
              <a:spcBef>
                <a:spcPts val="0"/>
              </a:spcBef>
              <a:spcAft>
                <a:spcPts val="0"/>
              </a:spcAft>
              <a:buClr>
                <a:srgbClr val="000000"/>
              </a:buClr>
              <a:buSzPts val="900"/>
              <a:buFont typeface="Arial"/>
              <a:buNone/>
              <a:defRPr b="0" i="0" sz="1000" u="none" cap="none" strike="noStrike">
                <a:solidFill>
                  <a:schemeClr val="lt1"/>
                </a:solidFill>
                <a:latin typeface="Calibri"/>
                <a:ea typeface="Calibri"/>
                <a:cs typeface="Calibri"/>
                <a:sym typeface="Calibri"/>
              </a:defRPr>
            </a:lvl8pPr>
            <a:lvl9pPr indent="-228600" lvl="8" marL="4114800" marR="0" rtl="0" algn="ctr">
              <a:lnSpc>
                <a:spcPct val="100000"/>
              </a:lnSpc>
              <a:spcBef>
                <a:spcPts val="0"/>
              </a:spcBef>
              <a:spcAft>
                <a:spcPts val="0"/>
              </a:spcAft>
              <a:buClr>
                <a:srgbClr val="000000"/>
              </a:buClr>
              <a:buSzPts val="900"/>
              <a:buFont typeface="Arial"/>
              <a:buNone/>
              <a:defRPr b="0" i="0" sz="10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8" name="Shape 308"/>
        <p:cNvGrpSpPr/>
        <p:nvPr/>
      </p:nvGrpSpPr>
      <p:grpSpPr>
        <a:xfrm>
          <a:off x="0" y="0"/>
          <a:ext cx="0" cy="0"/>
          <a:chOff x="0" y="0"/>
          <a:chExt cx="0" cy="0"/>
        </a:xfrm>
      </p:grpSpPr>
      <p:sp>
        <p:nvSpPr>
          <p:cNvPr id="309" name="Google Shape;309;p22"/>
          <p:cNvSpPr txBox="1"/>
          <p:nvPr>
            <p:ph type="title"/>
          </p:nvPr>
        </p:nvSpPr>
        <p:spPr>
          <a:xfrm>
            <a:off x="892969" y="1352848"/>
            <a:ext cx="7358133" cy="1339506"/>
          </a:xfrm>
          <a:prstGeom prst="rect">
            <a:avLst/>
          </a:prstGeom>
          <a:noFill/>
          <a:ln>
            <a:noFill/>
          </a:ln>
        </p:spPr>
        <p:txBody>
          <a:bodyPr anchorCtr="0" anchor="b" bIns="32750" lIns="32750" spcFirstLastPara="1" rIns="32750" wrap="square" tIns="32750">
            <a:noAutofit/>
          </a:bodyPr>
          <a:lstStyle>
            <a:lvl1pPr lvl="0"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0" name="Shape 310"/>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11" name="Shape 311"/>
        <p:cNvGrpSpPr/>
        <p:nvPr/>
      </p:nvGrpSpPr>
      <p:grpSpPr>
        <a:xfrm>
          <a:off x="0" y="0"/>
          <a:ext cx="0" cy="0"/>
          <a:chOff x="0" y="0"/>
          <a:chExt cx="0" cy="0"/>
        </a:xfrm>
      </p:grpSpPr>
      <p:sp>
        <p:nvSpPr>
          <p:cNvPr id="312" name="Google Shape;312;p24"/>
          <p:cNvSpPr txBox="1"/>
          <p:nvPr>
            <p:ph type="title"/>
          </p:nvPr>
        </p:nvSpPr>
        <p:spPr>
          <a:xfrm>
            <a:off x="457646" y="205104"/>
            <a:ext cx="3008180" cy="871541"/>
          </a:xfrm>
          <a:prstGeom prst="rect">
            <a:avLst/>
          </a:prstGeom>
          <a:noFill/>
          <a:ln>
            <a:noFill/>
          </a:ln>
        </p:spPr>
        <p:txBody>
          <a:bodyPr anchorCtr="0" anchor="b" bIns="32750" lIns="32750" spcFirstLastPara="1" rIns="32750" wrap="square" tIns="32750">
            <a:noAutofit/>
          </a:bodyPr>
          <a:lstStyle>
            <a:lvl1pPr lvl="0" marR="0" rtl="0" algn="l">
              <a:lnSpc>
                <a:spcPct val="100000"/>
              </a:lnSpc>
              <a:spcBef>
                <a:spcPts val="0"/>
              </a:spcBef>
              <a:spcAft>
                <a:spcPts val="0"/>
              </a:spcAft>
              <a:buClr>
                <a:srgbClr val="000000"/>
              </a:buClr>
              <a:buSzPts val="900"/>
              <a:buFont typeface="Arial"/>
              <a:buNone/>
              <a:defRPr b="1" i="0" sz="13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313" name="Google Shape;313;p24"/>
          <p:cNvSpPr txBox="1"/>
          <p:nvPr>
            <p:ph idx="1" type="body"/>
          </p:nvPr>
        </p:nvSpPr>
        <p:spPr>
          <a:xfrm>
            <a:off x="3575224" y="205104"/>
            <a:ext cx="5111227" cy="4389188"/>
          </a:xfrm>
          <a:prstGeom prst="rect">
            <a:avLst/>
          </a:prstGeom>
          <a:noFill/>
          <a:ln>
            <a:noFill/>
          </a:ln>
        </p:spPr>
        <p:txBody>
          <a:bodyPr anchorCtr="0" anchor="t" bIns="32750" lIns="32750" spcFirstLastPara="1" rIns="32750" wrap="square" tIns="32750">
            <a:noAutofit/>
          </a:bodyPr>
          <a:lstStyle>
            <a:lvl1pPr indent="-228600" lvl="0" marL="457200" marR="0" rtl="0" algn="ctr">
              <a:lnSpc>
                <a:spcPct val="100000"/>
              </a:lnSpc>
              <a:spcBef>
                <a:spcPts val="0"/>
              </a:spcBef>
              <a:spcAft>
                <a:spcPts val="0"/>
              </a:spcAft>
              <a:buClr>
                <a:srgbClr val="000000"/>
              </a:buClr>
              <a:buSzPts val="900"/>
              <a:buFont typeface="Arial"/>
              <a:buNone/>
              <a:defRPr b="0" i="0" sz="2100" u="none" cap="none" strike="noStrike">
                <a:solidFill>
                  <a:schemeClr val="lt1"/>
                </a:solidFill>
                <a:latin typeface="Calibri"/>
                <a:ea typeface="Calibri"/>
                <a:cs typeface="Calibri"/>
                <a:sym typeface="Calibri"/>
              </a:defRPr>
            </a:lvl1pPr>
            <a:lvl2pPr indent="-228600" lvl="1" marL="914400" marR="0" rtl="0" algn="ctr">
              <a:lnSpc>
                <a:spcPct val="100000"/>
              </a:lnSpc>
              <a:spcBef>
                <a:spcPts val="0"/>
              </a:spcBef>
              <a:spcAft>
                <a:spcPts val="0"/>
              </a:spcAft>
              <a:buClr>
                <a:srgbClr val="000000"/>
              </a:buClr>
              <a:buSzPts val="900"/>
              <a:buFont typeface="Arial"/>
              <a:buNone/>
              <a:defRPr b="0" i="0" sz="1800" u="none" cap="none" strike="noStrike">
                <a:solidFill>
                  <a:schemeClr val="lt1"/>
                </a:solidFill>
                <a:latin typeface="Calibri"/>
                <a:ea typeface="Calibri"/>
                <a:cs typeface="Calibri"/>
                <a:sym typeface="Calibri"/>
              </a:defRPr>
            </a:lvl2pPr>
            <a:lvl3pPr indent="-228600" lvl="2" marL="1371600" marR="0" rtl="0" algn="ctr">
              <a:lnSpc>
                <a:spcPct val="100000"/>
              </a:lnSpc>
              <a:spcBef>
                <a:spcPts val="0"/>
              </a:spcBef>
              <a:spcAft>
                <a:spcPts val="0"/>
              </a:spcAft>
              <a:buClr>
                <a:srgbClr val="000000"/>
              </a:buClr>
              <a:buSzPts val="900"/>
              <a:buFont typeface="Arial"/>
              <a:buNone/>
              <a:defRPr b="0" i="0" sz="1500" u="none" cap="none" strike="noStrike">
                <a:solidFill>
                  <a:schemeClr val="lt1"/>
                </a:solidFill>
                <a:latin typeface="Calibri"/>
                <a:ea typeface="Calibri"/>
                <a:cs typeface="Calibri"/>
                <a:sym typeface="Calibri"/>
              </a:defRPr>
            </a:lvl3pPr>
            <a:lvl4pPr indent="-228600" lvl="3" marL="1828800" marR="0" rtl="0" algn="ctr">
              <a:lnSpc>
                <a:spcPct val="100000"/>
              </a:lnSpc>
              <a:spcBef>
                <a:spcPts val="0"/>
              </a:spcBef>
              <a:spcAft>
                <a:spcPts val="0"/>
              </a:spcAft>
              <a:buClr>
                <a:srgbClr val="000000"/>
              </a:buClr>
              <a:buSzPts val="900"/>
              <a:buFont typeface="Arial"/>
              <a:buNone/>
              <a:defRPr b="0" i="0" sz="1300" u="none" cap="none" strike="noStrike">
                <a:solidFill>
                  <a:schemeClr val="lt1"/>
                </a:solidFill>
                <a:latin typeface="Calibri"/>
                <a:ea typeface="Calibri"/>
                <a:cs typeface="Calibri"/>
                <a:sym typeface="Calibri"/>
              </a:defRPr>
            </a:lvl4pPr>
            <a:lvl5pPr indent="-228600" lvl="4" marL="2286000" marR="0" rtl="0" algn="ctr">
              <a:lnSpc>
                <a:spcPct val="100000"/>
              </a:lnSpc>
              <a:spcBef>
                <a:spcPts val="0"/>
              </a:spcBef>
              <a:spcAft>
                <a:spcPts val="0"/>
              </a:spcAft>
              <a:buClr>
                <a:srgbClr val="000000"/>
              </a:buClr>
              <a:buSzPts val="900"/>
              <a:buFont typeface="Arial"/>
              <a:buNone/>
              <a:defRPr b="0" i="0" sz="1300" u="none" cap="none" strike="noStrike">
                <a:solidFill>
                  <a:schemeClr val="lt1"/>
                </a:solidFill>
                <a:latin typeface="Calibri"/>
                <a:ea typeface="Calibri"/>
                <a:cs typeface="Calibri"/>
                <a:sym typeface="Calibri"/>
              </a:defRPr>
            </a:lvl5pPr>
            <a:lvl6pPr indent="-228600" lvl="5" marL="2743200" marR="0" rtl="0" algn="ctr">
              <a:lnSpc>
                <a:spcPct val="100000"/>
              </a:lnSpc>
              <a:spcBef>
                <a:spcPts val="0"/>
              </a:spcBef>
              <a:spcAft>
                <a:spcPts val="0"/>
              </a:spcAft>
              <a:buClr>
                <a:srgbClr val="000000"/>
              </a:buClr>
              <a:buSzPts val="900"/>
              <a:buFont typeface="Arial"/>
              <a:buNone/>
              <a:defRPr b="0" i="0" sz="1300" u="none" cap="none" strike="noStrike">
                <a:solidFill>
                  <a:schemeClr val="lt1"/>
                </a:solidFill>
                <a:latin typeface="Calibri"/>
                <a:ea typeface="Calibri"/>
                <a:cs typeface="Calibri"/>
                <a:sym typeface="Calibri"/>
              </a:defRPr>
            </a:lvl6pPr>
            <a:lvl7pPr indent="-228600" lvl="6" marL="3200400" marR="0" rtl="0" algn="ctr">
              <a:lnSpc>
                <a:spcPct val="100000"/>
              </a:lnSpc>
              <a:spcBef>
                <a:spcPts val="0"/>
              </a:spcBef>
              <a:spcAft>
                <a:spcPts val="0"/>
              </a:spcAft>
              <a:buClr>
                <a:srgbClr val="000000"/>
              </a:buClr>
              <a:buSzPts val="900"/>
              <a:buFont typeface="Arial"/>
              <a:buNone/>
              <a:defRPr b="0" i="0" sz="1300" u="none" cap="none" strike="noStrike">
                <a:solidFill>
                  <a:schemeClr val="lt1"/>
                </a:solidFill>
                <a:latin typeface="Calibri"/>
                <a:ea typeface="Calibri"/>
                <a:cs typeface="Calibri"/>
                <a:sym typeface="Calibri"/>
              </a:defRPr>
            </a:lvl7pPr>
            <a:lvl8pPr indent="-228600" lvl="7" marL="3657600" marR="0" rtl="0" algn="ctr">
              <a:lnSpc>
                <a:spcPct val="100000"/>
              </a:lnSpc>
              <a:spcBef>
                <a:spcPts val="0"/>
              </a:spcBef>
              <a:spcAft>
                <a:spcPts val="0"/>
              </a:spcAft>
              <a:buClr>
                <a:srgbClr val="000000"/>
              </a:buClr>
              <a:buSzPts val="900"/>
              <a:buFont typeface="Arial"/>
              <a:buNone/>
              <a:defRPr b="0" i="0" sz="1300" u="none" cap="none" strike="noStrike">
                <a:solidFill>
                  <a:schemeClr val="lt1"/>
                </a:solidFill>
                <a:latin typeface="Calibri"/>
                <a:ea typeface="Calibri"/>
                <a:cs typeface="Calibri"/>
                <a:sym typeface="Calibri"/>
              </a:defRPr>
            </a:lvl8pPr>
            <a:lvl9pPr indent="-228600" lvl="8" marL="4114800" marR="0" rtl="0" algn="ctr">
              <a:lnSpc>
                <a:spcPct val="100000"/>
              </a:lnSpc>
              <a:spcBef>
                <a:spcPts val="0"/>
              </a:spcBef>
              <a:spcAft>
                <a:spcPts val="0"/>
              </a:spcAft>
              <a:buClr>
                <a:srgbClr val="000000"/>
              </a:buClr>
              <a:buSzPts val="900"/>
              <a:buFont typeface="Arial"/>
              <a:buNone/>
              <a:defRPr b="0" i="0" sz="1300" u="none" cap="none" strike="noStrike">
                <a:solidFill>
                  <a:schemeClr val="lt1"/>
                </a:solidFill>
                <a:latin typeface="Calibri"/>
                <a:ea typeface="Calibri"/>
                <a:cs typeface="Calibri"/>
                <a:sym typeface="Calibri"/>
              </a:defRPr>
            </a:lvl9pPr>
          </a:lstStyle>
          <a:p/>
        </p:txBody>
      </p:sp>
      <p:sp>
        <p:nvSpPr>
          <p:cNvPr id="314" name="Google Shape;314;p24"/>
          <p:cNvSpPr txBox="1"/>
          <p:nvPr>
            <p:ph idx="2" type="body"/>
          </p:nvPr>
        </p:nvSpPr>
        <p:spPr>
          <a:xfrm>
            <a:off x="457646" y="1076585"/>
            <a:ext cx="3008180" cy="3517805"/>
          </a:xfrm>
          <a:prstGeom prst="rect">
            <a:avLst/>
          </a:prstGeom>
          <a:noFill/>
          <a:ln>
            <a:noFill/>
          </a:ln>
        </p:spPr>
        <p:txBody>
          <a:bodyPr anchorCtr="0" anchor="t" bIns="32750" lIns="32750" spcFirstLastPara="1" rIns="32750" wrap="square" tIns="32750">
            <a:noAutofit/>
          </a:bodyPr>
          <a:lstStyle>
            <a:lvl1pPr indent="-228600" lvl="0" marL="457200" marR="0" rtl="0" algn="ctr">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1pPr>
            <a:lvl2pPr indent="-228600" lvl="1" marL="914400" marR="0" rtl="0" algn="ctr">
              <a:lnSpc>
                <a:spcPct val="100000"/>
              </a:lnSpc>
              <a:spcBef>
                <a:spcPts val="0"/>
              </a:spcBef>
              <a:spcAft>
                <a:spcPts val="0"/>
              </a:spcAft>
              <a:buClr>
                <a:schemeClr val="lt1"/>
              </a:buClr>
              <a:buSzPts val="800"/>
              <a:buFont typeface="Calibri"/>
              <a:buNone/>
              <a:defRPr b="0" i="0" sz="800" u="none" cap="none" strike="noStrike">
                <a:solidFill>
                  <a:schemeClr val="lt1"/>
                </a:solidFill>
                <a:latin typeface="Calibri"/>
                <a:ea typeface="Calibri"/>
                <a:cs typeface="Calibri"/>
                <a:sym typeface="Calibri"/>
              </a:defRPr>
            </a:lvl2pPr>
            <a:lvl3pPr indent="-228600" lvl="2" marL="1371600" marR="0" rtl="0" algn="ctr">
              <a:lnSpc>
                <a:spcPct val="100000"/>
              </a:lnSpc>
              <a:spcBef>
                <a:spcPts val="0"/>
              </a:spcBef>
              <a:spcAft>
                <a:spcPts val="0"/>
              </a:spcAft>
              <a:buClr>
                <a:schemeClr val="lt1"/>
              </a:buClr>
              <a:buSzPts val="600"/>
              <a:buFont typeface="Calibri"/>
              <a:buNone/>
              <a:defRPr b="0" i="0" sz="600" u="none" cap="none" strike="noStrike">
                <a:solidFill>
                  <a:schemeClr val="lt1"/>
                </a:solidFill>
                <a:latin typeface="Calibri"/>
                <a:ea typeface="Calibri"/>
                <a:cs typeface="Calibri"/>
                <a:sym typeface="Calibri"/>
              </a:defRPr>
            </a:lvl3pPr>
            <a:lvl4pPr indent="-228600" lvl="3" marL="1828800" marR="0" rtl="0" algn="ctr">
              <a:lnSpc>
                <a:spcPct val="100000"/>
              </a:lnSpc>
              <a:spcBef>
                <a:spcPts val="0"/>
              </a:spcBef>
              <a:spcAft>
                <a:spcPts val="0"/>
              </a:spcAft>
              <a:buClr>
                <a:schemeClr val="lt1"/>
              </a:buClr>
              <a:buSzPts val="600"/>
              <a:buFont typeface="Calibri"/>
              <a:buNone/>
              <a:defRPr b="0" i="0" sz="600" u="none" cap="none" strike="noStrike">
                <a:solidFill>
                  <a:schemeClr val="lt1"/>
                </a:solidFill>
                <a:latin typeface="Calibri"/>
                <a:ea typeface="Calibri"/>
                <a:cs typeface="Calibri"/>
                <a:sym typeface="Calibri"/>
              </a:defRPr>
            </a:lvl4pPr>
            <a:lvl5pPr indent="-228600" lvl="4" marL="2286000" marR="0" rtl="0" algn="ctr">
              <a:lnSpc>
                <a:spcPct val="100000"/>
              </a:lnSpc>
              <a:spcBef>
                <a:spcPts val="0"/>
              </a:spcBef>
              <a:spcAft>
                <a:spcPts val="0"/>
              </a:spcAft>
              <a:buClr>
                <a:schemeClr val="lt1"/>
              </a:buClr>
              <a:buSzPts val="600"/>
              <a:buFont typeface="Calibri"/>
              <a:buNone/>
              <a:defRPr b="0" i="0" sz="600" u="none" cap="none" strike="noStrike">
                <a:solidFill>
                  <a:schemeClr val="lt1"/>
                </a:solidFill>
                <a:latin typeface="Calibri"/>
                <a:ea typeface="Calibri"/>
                <a:cs typeface="Calibri"/>
                <a:sym typeface="Calibri"/>
              </a:defRPr>
            </a:lvl5pPr>
            <a:lvl6pPr indent="-228600" lvl="5" marL="2743200" marR="0" rtl="0" algn="ctr">
              <a:lnSpc>
                <a:spcPct val="100000"/>
              </a:lnSpc>
              <a:spcBef>
                <a:spcPts val="0"/>
              </a:spcBef>
              <a:spcAft>
                <a:spcPts val="0"/>
              </a:spcAft>
              <a:buClr>
                <a:schemeClr val="lt1"/>
              </a:buClr>
              <a:buSzPts val="600"/>
              <a:buFont typeface="Calibri"/>
              <a:buNone/>
              <a:defRPr b="0" i="0" sz="600" u="none" cap="none" strike="noStrike">
                <a:solidFill>
                  <a:schemeClr val="lt1"/>
                </a:solidFill>
                <a:latin typeface="Calibri"/>
                <a:ea typeface="Calibri"/>
                <a:cs typeface="Calibri"/>
                <a:sym typeface="Calibri"/>
              </a:defRPr>
            </a:lvl6pPr>
            <a:lvl7pPr indent="-228600" lvl="6" marL="3200400" marR="0" rtl="0" algn="ctr">
              <a:lnSpc>
                <a:spcPct val="100000"/>
              </a:lnSpc>
              <a:spcBef>
                <a:spcPts val="0"/>
              </a:spcBef>
              <a:spcAft>
                <a:spcPts val="0"/>
              </a:spcAft>
              <a:buClr>
                <a:schemeClr val="lt1"/>
              </a:buClr>
              <a:buSzPts val="600"/>
              <a:buFont typeface="Calibri"/>
              <a:buNone/>
              <a:defRPr b="0" i="0" sz="600" u="none" cap="none" strike="noStrike">
                <a:solidFill>
                  <a:schemeClr val="lt1"/>
                </a:solidFill>
                <a:latin typeface="Calibri"/>
                <a:ea typeface="Calibri"/>
                <a:cs typeface="Calibri"/>
                <a:sym typeface="Calibri"/>
              </a:defRPr>
            </a:lvl7pPr>
            <a:lvl8pPr indent="-228600" lvl="7" marL="3657600" marR="0" rtl="0" algn="ctr">
              <a:lnSpc>
                <a:spcPct val="100000"/>
              </a:lnSpc>
              <a:spcBef>
                <a:spcPts val="0"/>
              </a:spcBef>
              <a:spcAft>
                <a:spcPts val="0"/>
              </a:spcAft>
              <a:buClr>
                <a:schemeClr val="lt1"/>
              </a:buClr>
              <a:buSzPts val="600"/>
              <a:buFont typeface="Calibri"/>
              <a:buNone/>
              <a:defRPr b="0" i="0" sz="600" u="none" cap="none" strike="noStrike">
                <a:solidFill>
                  <a:schemeClr val="lt1"/>
                </a:solidFill>
                <a:latin typeface="Calibri"/>
                <a:ea typeface="Calibri"/>
                <a:cs typeface="Calibri"/>
                <a:sym typeface="Calibri"/>
              </a:defRPr>
            </a:lvl8pPr>
            <a:lvl9pPr indent="-228600" lvl="8" marL="4114800" marR="0" rtl="0" algn="ctr">
              <a:lnSpc>
                <a:spcPct val="100000"/>
              </a:lnSpc>
              <a:spcBef>
                <a:spcPts val="0"/>
              </a:spcBef>
              <a:spcAft>
                <a:spcPts val="0"/>
              </a:spcAft>
              <a:buClr>
                <a:schemeClr val="lt1"/>
              </a:buClr>
              <a:buSzPts val="600"/>
              <a:buFont typeface="Calibri"/>
              <a:buNone/>
              <a:defRPr b="0" i="0" sz="6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15" name="Shape 315"/>
        <p:cNvGrpSpPr/>
        <p:nvPr/>
      </p:nvGrpSpPr>
      <p:grpSpPr>
        <a:xfrm>
          <a:off x="0" y="0"/>
          <a:ext cx="0" cy="0"/>
          <a:chOff x="0" y="0"/>
          <a:chExt cx="0" cy="0"/>
        </a:xfrm>
      </p:grpSpPr>
      <p:sp>
        <p:nvSpPr>
          <p:cNvPr id="316" name="Google Shape;316;p25"/>
          <p:cNvSpPr txBox="1"/>
          <p:nvPr>
            <p:ph type="title"/>
          </p:nvPr>
        </p:nvSpPr>
        <p:spPr>
          <a:xfrm>
            <a:off x="1792635" y="3600618"/>
            <a:ext cx="5486273" cy="425250"/>
          </a:xfrm>
          <a:prstGeom prst="rect">
            <a:avLst/>
          </a:prstGeom>
          <a:noFill/>
          <a:ln>
            <a:noFill/>
          </a:ln>
        </p:spPr>
        <p:txBody>
          <a:bodyPr anchorCtr="0" anchor="b" bIns="32750" lIns="32750" spcFirstLastPara="1" rIns="32750" wrap="square" tIns="32750">
            <a:noAutofit/>
          </a:bodyPr>
          <a:lstStyle>
            <a:lvl1pPr lvl="0" marR="0" rtl="0" algn="l">
              <a:lnSpc>
                <a:spcPct val="100000"/>
              </a:lnSpc>
              <a:spcBef>
                <a:spcPts val="0"/>
              </a:spcBef>
              <a:spcAft>
                <a:spcPts val="0"/>
              </a:spcAft>
              <a:buClr>
                <a:srgbClr val="000000"/>
              </a:buClr>
              <a:buSzPts val="900"/>
              <a:buFont typeface="Arial"/>
              <a:buNone/>
              <a:defRPr b="1" i="0" sz="13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317" name="Google Shape;317;p25"/>
          <p:cNvSpPr/>
          <p:nvPr>
            <p:ph idx="2" type="pic"/>
          </p:nvPr>
        </p:nvSpPr>
        <p:spPr>
          <a:xfrm>
            <a:off x="1792635" y="459600"/>
            <a:ext cx="5486273" cy="3085752"/>
          </a:xfrm>
          <a:prstGeom prst="rect">
            <a:avLst/>
          </a:prstGeom>
          <a:noFill/>
          <a:ln>
            <a:noFill/>
          </a:ln>
        </p:spPr>
      </p:sp>
      <p:sp>
        <p:nvSpPr>
          <p:cNvPr id="318" name="Google Shape;318;p25"/>
          <p:cNvSpPr txBox="1"/>
          <p:nvPr>
            <p:ph idx="1" type="body"/>
          </p:nvPr>
        </p:nvSpPr>
        <p:spPr>
          <a:xfrm>
            <a:off x="1792635" y="4025894"/>
            <a:ext cx="5486273" cy="603545"/>
          </a:xfrm>
          <a:prstGeom prst="rect">
            <a:avLst/>
          </a:prstGeom>
          <a:noFill/>
          <a:ln>
            <a:noFill/>
          </a:ln>
        </p:spPr>
        <p:txBody>
          <a:bodyPr anchorCtr="0" anchor="t" bIns="32750" lIns="32750" spcFirstLastPara="1" rIns="32750" wrap="square" tIns="32750">
            <a:noAutofit/>
          </a:bodyPr>
          <a:lstStyle>
            <a:lvl1pPr indent="-228600" lvl="0" marL="457200" marR="0" rtl="0" algn="ctr">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1pPr>
            <a:lvl2pPr indent="-228600" lvl="1" marL="914400" marR="0" rtl="0" algn="ctr">
              <a:lnSpc>
                <a:spcPct val="100000"/>
              </a:lnSpc>
              <a:spcBef>
                <a:spcPts val="0"/>
              </a:spcBef>
              <a:spcAft>
                <a:spcPts val="0"/>
              </a:spcAft>
              <a:buClr>
                <a:schemeClr val="lt1"/>
              </a:buClr>
              <a:buSzPts val="800"/>
              <a:buFont typeface="Calibri"/>
              <a:buNone/>
              <a:defRPr b="0" i="0" sz="800" u="none" cap="none" strike="noStrike">
                <a:solidFill>
                  <a:schemeClr val="lt1"/>
                </a:solidFill>
                <a:latin typeface="Calibri"/>
                <a:ea typeface="Calibri"/>
                <a:cs typeface="Calibri"/>
                <a:sym typeface="Calibri"/>
              </a:defRPr>
            </a:lvl2pPr>
            <a:lvl3pPr indent="-228600" lvl="2" marL="1371600" marR="0" rtl="0" algn="ctr">
              <a:lnSpc>
                <a:spcPct val="100000"/>
              </a:lnSpc>
              <a:spcBef>
                <a:spcPts val="0"/>
              </a:spcBef>
              <a:spcAft>
                <a:spcPts val="0"/>
              </a:spcAft>
              <a:buClr>
                <a:schemeClr val="lt1"/>
              </a:buClr>
              <a:buSzPts val="600"/>
              <a:buFont typeface="Calibri"/>
              <a:buNone/>
              <a:defRPr b="0" i="0" sz="600" u="none" cap="none" strike="noStrike">
                <a:solidFill>
                  <a:schemeClr val="lt1"/>
                </a:solidFill>
                <a:latin typeface="Calibri"/>
                <a:ea typeface="Calibri"/>
                <a:cs typeface="Calibri"/>
                <a:sym typeface="Calibri"/>
              </a:defRPr>
            </a:lvl3pPr>
            <a:lvl4pPr indent="-228600" lvl="3" marL="1828800" marR="0" rtl="0" algn="ctr">
              <a:lnSpc>
                <a:spcPct val="100000"/>
              </a:lnSpc>
              <a:spcBef>
                <a:spcPts val="0"/>
              </a:spcBef>
              <a:spcAft>
                <a:spcPts val="0"/>
              </a:spcAft>
              <a:buClr>
                <a:schemeClr val="lt1"/>
              </a:buClr>
              <a:buSzPts val="600"/>
              <a:buFont typeface="Calibri"/>
              <a:buNone/>
              <a:defRPr b="0" i="0" sz="600" u="none" cap="none" strike="noStrike">
                <a:solidFill>
                  <a:schemeClr val="lt1"/>
                </a:solidFill>
                <a:latin typeface="Calibri"/>
                <a:ea typeface="Calibri"/>
                <a:cs typeface="Calibri"/>
                <a:sym typeface="Calibri"/>
              </a:defRPr>
            </a:lvl4pPr>
            <a:lvl5pPr indent="-228600" lvl="4" marL="2286000" marR="0" rtl="0" algn="ctr">
              <a:lnSpc>
                <a:spcPct val="100000"/>
              </a:lnSpc>
              <a:spcBef>
                <a:spcPts val="0"/>
              </a:spcBef>
              <a:spcAft>
                <a:spcPts val="0"/>
              </a:spcAft>
              <a:buClr>
                <a:schemeClr val="lt1"/>
              </a:buClr>
              <a:buSzPts val="600"/>
              <a:buFont typeface="Calibri"/>
              <a:buNone/>
              <a:defRPr b="0" i="0" sz="600" u="none" cap="none" strike="noStrike">
                <a:solidFill>
                  <a:schemeClr val="lt1"/>
                </a:solidFill>
                <a:latin typeface="Calibri"/>
                <a:ea typeface="Calibri"/>
                <a:cs typeface="Calibri"/>
                <a:sym typeface="Calibri"/>
              </a:defRPr>
            </a:lvl5pPr>
            <a:lvl6pPr indent="-228600" lvl="5" marL="2743200" marR="0" rtl="0" algn="ctr">
              <a:lnSpc>
                <a:spcPct val="100000"/>
              </a:lnSpc>
              <a:spcBef>
                <a:spcPts val="0"/>
              </a:spcBef>
              <a:spcAft>
                <a:spcPts val="0"/>
              </a:spcAft>
              <a:buClr>
                <a:schemeClr val="lt1"/>
              </a:buClr>
              <a:buSzPts val="600"/>
              <a:buFont typeface="Calibri"/>
              <a:buNone/>
              <a:defRPr b="0" i="0" sz="600" u="none" cap="none" strike="noStrike">
                <a:solidFill>
                  <a:schemeClr val="lt1"/>
                </a:solidFill>
                <a:latin typeface="Calibri"/>
                <a:ea typeface="Calibri"/>
                <a:cs typeface="Calibri"/>
                <a:sym typeface="Calibri"/>
              </a:defRPr>
            </a:lvl6pPr>
            <a:lvl7pPr indent="-228600" lvl="6" marL="3200400" marR="0" rtl="0" algn="ctr">
              <a:lnSpc>
                <a:spcPct val="100000"/>
              </a:lnSpc>
              <a:spcBef>
                <a:spcPts val="0"/>
              </a:spcBef>
              <a:spcAft>
                <a:spcPts val="0"/>
              </a:spcAft>
              <a:buClr>
                <a:schemeClr val="lt1"/>
              </a:buClr>
              <a:buSzPts val="600"/>
              <a:buFont typeface="Calibri"/>
              <a:buNone/>
              <a:defRPr b="0" i="0" sz="600" u="none" cap="none" strike="noStrike">
                <a:solidFill>
                  <a:schemeClr val="lt1"/>
                </a:solidFill>
                <a:latin typeface="Calibri"/>
                <a:ea typeface="Calibri"/>
                <a:cs typeface="Calibri"/>
                <a:sym typeface="Calibri"/>
              </a:defRPr>
            </a:lvl7pPr>
            <a:lvl8pPr indent="-228600" lvl="7" marL="3657600" marR="0" rtl="0" algn="ctr">
              <a:lnSpc>
                <a:spcPct val="100000"/>
              </a:lnSpc>
              <a:spcBef>
                <a:spcPts val="0"/>
              </a:spcBef>
              <a:spcAft>
                <a:spcPts val="0"/>
              </a:spcAft>
              <a:buClr>
                <a:schemeClr val="lt1"/>
              </a:buClr>
              <a:buSzPts val="600"/>
              <a:buFont typeface="Calibri"/>
              <a:buNone/>
              <a:defRPr b="0" i="0" sz="600" u="none" cap="none" strike="noStrike">
                <a:solidFill>
                  <a:schemeClr val="lt1"/>
                </a:solidFill>
                <a:latin typeface="Calibri"/>
                <a:ea typeface="Calibri"/>
                <a:cs typeface="Calibri"/>
                <a:sym typeface="Calibri"/>
              </a:defRPr>
            </a:lvl8pPr>
            <a:lvl9pPr indent="-228600" lvl="8" marL="4114800" marR="0" rtl="0" algn="ctr">
              <a:lnSpc>
                <a:spcPct val="100000"/>
              </a:lnSpc>
              <a:spcBef>
                <a:spcPts val="0"/>
              </a:spcBef>
              <a:spcAft>
                <a:spcPts val="0"/>
              </a:spcAft>
              <a:buClr>
                <a:schemeClr val="lt1"/>
              </a:buClr>
              <a:buSzPts val="600"/>
              <a:buFont typeface="Calibri"/>
              <a:buNone/>
              <a:defRPr b="0" i="0" sz="6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19" name="Shape 319"/>
        <p:cNvGrpSpPr/>
        <p:nvPr/>
      </p:nvGrpSpPr>
      <p:grpSpPr>
        <a:xfrm>
          <a:off x="0" y="0"/>
          <a:ext cx="0" cy="0"/>
          <a:chOff x="0" y="0"/>
          <a:chExt cx="0" cy="0"/>
        </a:xfrm>
      </p:grpSpPr>
      <p:sp>
        <p:nvSpPr>
          <p:cNvPr id="320" name="Google Shape;320;p26"/>
          <p:cNvSpPr txBox="1"/>
          <p:nvPr>
            <p:ph type="title"/>
          </p:nvPr>
        </p:nvSpPr>
        <p:spPr>
          <a:xfrm>
            <a:off x="892969" y="1352848"/>
            <a:ext cx="7358133" cy="1339506"/>
          </a:xfrm>
          <a:prstGeom prst="rect">
            <a:avLst/>
          </a:prstGeom>
          <a:noFill/>
          <a:ln>
            <a:noFill/>
          </a:ln>
        </p:spPr>
        <p:txBody>
          <a:bodyPr anchorCtr="0" anchor="b" bIns="32750" lIns="32750" spcFirstLastPara="1" rIns="32750" wrap="square" tIns="32750">
            <a:noAutofit/>
          </a:bodyPr>
          <a:lstStyle>
            <a:lvl1pPr lvl="0"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321" name="Google Shape;321;p26"/>
          <p:cNvSpPr txBox="1"/>
          <p:nvPr>
            <p:ph idx="1" type="body"/>
          </p:nvPr>
        </p:nvSpPr>
        <p:spPr>
          <a:xfrm rot="5400000">
            <a:off x="4186898" y="-548121"/>
            <a:ext cx="770133" cy="7358133"/>
          </a:xfrm>
          <a:prstGeom prst="rect">
            <a:avLst/>
          </a:prstGeom>
          <a:noFill/>
          <a:ln>
            <a:noFill/>
          </a:ln>
        </p:spPr>
        <p:txBody>
          <a:bodyPr anchorCtr="0" anchor="t" bIns="32750" lIns="32750" spcFirstLastPara="1" rIns="32750" wrap="square" tIns="32750">
            <a:noAutofit/>
          </a:bodyPr>
          <a:lstStyle>
            <a:lvl1pPr indent="-228600" lvl="0" marL="457200" marR="0" rtl="0" algn="ctr">
              <a:lnSpc>
                <a:spcPct val="100000"/>
              </a:lnSpc>
              <a:spcBef>
                <a:spcPts val="0"/>
              </a:spcBef>
              <a:spcAft>
                <a:spcPts val="0"/>
              </a:spcAft>
              <a:buClr>
                <a:srgbClr val="000000"/>
              </a:buClr>
              <a:buSzPts val="900"/>
              <a:buFont typeface="Arial"/>
              <a:buNone/>
              <a:defRPr b="0" i="0" sz="2300" u="none" cap="none" strike="noStrike">
                <a:solidFill>
                  <a:schemeClr val="lt1"/>
                </a:solidFill>
                <a:latin typeface="Calibri"/>
                <a:ea typeface="Calibri"/>
                <a:cs typeface="Calibri"/>
                <a:sym typeface="Calibri"/>
              </a:defRPr>
            </a:lvl1pPr>
            <a:lvl2pPr indent="-228600" lvl="1" marL="914400" marR="0" rtl="0" algn="ctr">
              <a:lnSpc>
                <a:spcPct val="100000"/>
              </a:lnSpc>
              <a:spcBef>
                <a:spcPts val="0"/>
              </a:spcBef>
              <a:spcAft>
                <a:spcPts val="0"/>
              </a:spcAft>
              <a:buClr>
                <a:srgbClr val="000000"/>
              </a:buClr>
              <a:buSzPts val="900"/>
              <a:buFont typeface="Arial"/>
              <a:buNone/>
              <a:defRPr b="0" i="0" sz="2300" u="none" cap="none" strike="noStrike">
                <a:solidFill>
                  <a:schemeClr val="lt1"/>
                </a:solidFill>
                <a:latin typeface="Calibri"/>
                <a:ea typeface="Calibri"/>
                <a:cs typeface="Calibri"/>
                <a:sym typeface="Calibri"/>
              </a:defRPr>
            </a:lvl2pPr>
            <a:lvl3pPr indent="-228600" lvl="2" marL="1371600" marR="0" rtl="0" algn="ctr">
              <a:lnSpc>
                <a:spcPct val="100000"/>
              </a:lnSpc>
              <a:spcBef>
                <a:spcPts val="0"/>
              </a:spcBef>
              <a:spcAft>
                <a:spcPts val="0"/>
              </a:spcAft>
              <a:buClr>
                <a:srgbClr val="000000"/>
              </a:buClr>
              <a:buSzPts val="900"/>
              <a:buFont typeface="Arial"/>
              <a:buNone/>
              <a:defRPr b="0" i="0" sz="2300" u="none" cap="none" strike="noStrike">
                <a:solidFill>
                  <a:schemeClr val="lt1"/>
                </a:solidFill>
                <a:latin typeface="Calibri"/>
                <a:ea typeface="Calibri"/>
                <a:cs typeface="Calibri"/>
                <a:sym typeface="Calibri"/>
              </a:defRPr>
            </a:lvl3pPr>
            <a:lvl4pPr indent="-228600" lvl="3" marL="1828800" marR="0" rtl="0" algn="ctr">
              <a:lnSpc>
                <a:spcPct val="100000"/>
              </a:lnSpc>
              <a:spcBef>
                <a:spcPts val="0"/>
              </a:spcBef>
              <a:spcAft>
                <a:spcPts val="0"/>
              </a:spcAft>
              <a:buClr>
                <a:srgbClr val="000000"/>
              </a:buClr>
              <a:buSzPts val="900"/>
              <a:buFont typeface="Arial"/>
              <a:buNone/>
              <a:defRPr b="0" i="0" sz="2300" u="none" cap="none" strike="noStrike">
                <a:solidFill>
                  <a:schemeClr val="lt1"/>
                </a:solidFill>
                <a:latin typeface="Calibri"/>
                <a:ea typeface="Calibri"/>
                <a:cs typeface="Calibri"/>
                <a:sym typeface="Calibri"/>
              </a:defRPr>
            </a:lvl4pPr>
            <a:lvl5pPr indent="-228600" lvl="4" marL="2286000" marR="0" rtl="0" algn="ctr">
              <a:lnSpc>
                <a:spcPct val="100000"/>
              </a:lnSpc>
              <a:spcBef>
                <a:spcPts val="0"/>
              </a:spcBef>
              <a:spcAft>
                <a:spcPts val="0"/>
              </a:spcAft>
              <a:buClr>
                <a:srgbClr val="000000"/>
              </a:buClr>
              <a:buSzPts val="900"/>
              <a:buFont typeface="Arial"/>
              <a:buNone/>
              <a:defRPr b="0" i="0" sz="2300" u="none" cap="none" strike="noStrike">
                <a:solidFill>
                  <a:schemeClr val="lt1"/>
                </a:solidFill>
                <a:latin typeface="Calibri"/>
                <a:ea typeface="Calibri"/>
                <a:cs typeface="Calibri"/>
                <a:sym typeface="Calibri"/>
              </a:defRPr>
            </a:lvl5pPr>
            <a:lvl6pPr indent="-228600" lvl="5" marL="2743200" marR="0" rtl="0" algn="ctr">
              <a:lnSpc>
                <a:spcPct val="100000"/>
              </a:lnSpc>
              <a:spcBef>
                <a:spcPts val="0"/>
              </a:spcBef>
              <a:spcAft>
                <a:spcPts val="0"/>
              </a:spcAft>
              <a:buClr>
                <a:srgbClr val="000000"/>
              </a:buClr>
              <a:buSzPts val="900"/>
              <a:buFont typeface="Arial"/>
              <a:buNone/>
              <a:defRPr b="0" i="0" sz="2300" u="none" cap="none" strike="noStrike">
                <a:solidFill>
                  <a:schemeClr val="lt1"/>
                </a:solidFill>
                <a:latin typeface="Calibri"/>
                <a:ea typeface="Calibri"/>
                <a:cs typeface="Calibri"/>
                <a:sym typeface="Calibri"/>
              </a:defRPr>
            </a:lvl6pPr>
            <a:lvl7pPr indent="-228600" lvl="6" marL="3200400" marR="0" rtl="0" algn="ctr">
              <a:lnSpc>
                <a:spcPct val="100000"/>
              </a:lnSpc>
              <a:spcBef>
                <a:spcPts val="0"/>
              </a:spcBef>
              <a:spcAft>
                <a:spcPts val="0"/>
              </a:spcAft>
              <a:buClr>
                <a:srgbClr val="000000"/>
              </a:buClr>
              <a:buSzPts val="900"/>
              <a:buFont typeface="Arial"/>
              <a:buNone/>
              <a:defRPr b="0" i="0" sz="2300" u="none" cap="none" strike="noStrike">
                <a:solidFill>
                  <a:schemeClr val="lt1"/>
                </a:solidFill>
                <a:latin typeface="Calibri"/>
                <a:ea typeface="Calibri"/>
                <a:cs typeface="Calibri"/>
                <a:sym typeface="Calibri"/>
              </a:defRPr>
            </a:lvl7pPr>
            <a:lvl8pPr indent="-228600" lvl="7" marL="3657600" marR="0" rtl="0" algn="ctr">
              <a:lnSpc>
                <a:spcPct val="100000"/>
              </a:lnSpc>
              <a:spcBef>
                <a:spcPts val="0"/>
              </a:spcBef>
              <a:spcAft>
                <a:spcPts val="0"/>
              </a:spcAft>
              <a:buClr>
                <a:srgbClr val="000000"/>
              </a:buClr>
              <a:buSzPts val="900"/>
              <a:buFont typeface="Arial"/>
              <a:buNone/>
              <a:defRPr b="0" i="0" sz="2300" u="none" cap="none" strike="noStrike">
                <a:solidFill>
                  <a:schemeClr val="lt1"/>
                </a:solidFill>
                <a:latin typeface="Calibri"/>
                <a:ea typeface="Calibri"/>
                <a:cs typeface="Calibri"/>
                <a:sym typeface="Calibri"/>
              </a:defRPr>
            </a:lvl8pPr>
            <a:lvl9pPr indent="-228600" lvl="8" marL="4114800" marR="0" rtl="0" algn="ctr">
              <a:lnSpc>
                <a:spcPct val="100000"/>
              </a:lnSpc>
              <a:spcBef>
                <a:spcPts val="0"/>
              </a:spcBef>
              <a:spcAft>
                <a:spcPts val="0"/>
              </a:spcAft>
              <a:buClr>
                <a:srgbClr val="000000"/>
              </a:buClr>
              <a:buSzPts val="900"/>
              <a:buFont typeface="Arial"/>
              <a:buNone/>
              <a:defRPr b="0" i="0" sz="23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22" name="Shape 322"/>
        <p:cNvGrpSpPr/>
        <p:nvPr/>
      </p:nvGrpSpPr>
      <p:grpSpPr>
        <a:xfrm>
          <a:off x="0" y="0"/>
          <a:ext cx="0" cy="0"/>
          <a:chOff x="0" y="0"/>
          <a:chExt cx="0" cy="0"/>
        </a:xfrm>
      </p:grpSpPr>
      <p:sp>
        <p:nvSpPr>
          <p:cNvPr id="323" name="Google Shape;323;p27"/>
          <p:cNvSpPr txBox="1"/>
          <p:nvPr>
            <p:ph type="title"/>
          </p:nvPr>
        </p:nvSpPr>
        <p:spPr>
          <a:xfrm rot="5400000">
            <a:off x="6249604" y="1514689"/>
            <a:ext cx="2163270" cy="1839586"/>
          </a:xfrm>
          <a:prstGeom prst="rect">
            <a:avLst/>
          </a:prstGeom>
          <a:noFill/>
          <a:ln>
            <a:noFill/>
          </a:ln>
        </p:spPr>
        <p:txBody>
          <a:bodyPr anchorCtr="0" anchor="b" bIns="32750" lIns="32750" spcFirstLastPara="1" rIns="32750" wrap="square" tIns="32750">
            <a:noAutofit/>
          </a:bodyPr>
          <a:lstStyle>
            <a:lvl1pPr lvl="0"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324" name="Google Shape;324;p27"/>
          <p:cNvSpPr txBox="1"/>
          <p:nvPr>
            <p:ph idx="1" type="body"/>
          </p:nvPr>
        </p:nvSpPr>
        <p:spPr>
          <a:xfrm rot="5400000">
            <a:off x="2517029" y="-271213"/>
            <a:ext cx="2163270" cy="5411391"/>
          </a:xfrm>
          <a:prstGeom prst="rect">
            <a:avLst/>
          </a:prstGeom>
          <a:noFill/>
          <a:ln>
            <a:noFill/>
          </a:ln>
        </p:spPr>
        <p:txBody>
          <a:bodyPr anchorCtr="0" anchor="t" bIns="32750" lIns="32750" spcFirstLastPara="1" rIns="32750" wrap="square" tIns="32750">
            <a:noAutofit/>
          </a:bodyPr>
          <a:lstStyle>
            <a:lvl1pPr indent="-228600" lvl="0" marL="457200" marR="0" rtl="0" algn="ctr">
              <a:lnSpc>
                <a:spcPct val="100000"/>
              </a:lnSpc>
              <a:spcBef>
                <a:spcPts val="0"/>
              </a:spcBef>
              <a:spcAft>
                <a:spcPts val="0"/>
              </a:spcAft>
              <a:buClr>
                <a:srgbClr val="000000"/>
              </a:buClr>
              <a:buSzPts val="900"/>
              <a:buFont typeface="Arial"/>
              <a:buNone/>
              <a:defRPr b="0" i="0" sz="2300" u="none" cap="none" strike="noStrike">
                <a:solidFill>
                  <a:schemeClr val="lt1"/>
                </a:solidFill>
                <a:latin typeface="Calibri"/>
                <a:ea typeface="Calibri"/>
                <a:cs typeface="Calibri"/>
                <a:sym typeface="Calibri"/>
              </a:defRPr>
            </a:lvl1pPr>
            <a:lvl2pPr indent="-228600" lvl="1" marL="914400" marR="0" rtl="0" algn="ctr">
              <a:lnSpc>
                <a:spcPct val="100000"/>
              </a:lnSpc>
              <a:spcBef>
                <a:spcPts val="0"/>
              </a:spcBef>
              <a:spcAft>
                <a:spcPts val="0"/>
              </a:spcAft>
              <a:buClr>
                <a:srgbClr val="000000"/>
              </a:buClr>
              <a:buSzPts val="900"/>
              <a:buFont typeface="Arial"/>
              <a:buNone/>
              <a:defRPr b="0" i="0" sz="2300" u="none" cap="none" strike="noStrike">
                <a:solidFill>
                  <a:schemeClr val="lt1"/>
                </a:solidFill>
                <a:latin typeface="Calibri"/>
                <a:ea typeface="Calibri"/>
                <a:cs typeface="Calibri"/>
                <a:sym typeface="Calibri"/>
              </a:defRPr>
            </a:lvl2pPr>
            <a:lvl3pPr indent="-228600" lvl="2" marL="1371600" marR="0" rtl="0" algn="ctr">
              <a:lnSpc>
                <a:spcPct val="100000"/>
              </a:lnSpc>
              <a:spcBef>
                <a:spcPts val="0"/>
              </a:spcBef>
              <a:spcAft>
                <a:spcPts val="0"/>
              </a:spcAft>
              <a:buClr>
                <a:srgbClr val="000000"/>
              </a:buClr>
              <a:buSzPts val="900"/>
              <a:buFont typeface="Arial"/>
              <a:buNone/>
              <a:defRPr b="0" i="0" sz="2300" u="none" cap="none" strike="noStrike">
                <a:solidFill>
                  <a:schemeClr val="lt1"/>
                </a:solidFill>
                <a:latin typeface="Calibri"/>
                <a:ea typeface="Calibri"/>
                <a:cs typeface="Calibri"/>
                <a:sym typeface="Calibri"/>
              </a:defRPr>
            </a:lvl3pPr>
            <a:lvl4pPr indent="-228600" lvl="3" marL="1828800" marR="0" rtl="0" algn="ctr">
              <a:lnSpc>
                <a:spcPct val="100000"/>
              </a:lnSpc>
              <a:spcBef>
                <a:spcPts val="0"/>
              </a:spcBef>
              <a:spcAft>
                <a:spcPts val="0"/>
              </a:spcAft>
              <a:buClr>
                <a:srgbClr val="000000"/>
              </a:buClr>
              <a:buSzPts val="900"/>
              <a:buFont typeface="Arial"/>
              <a:buNone/>
              <a:defRPr b="0" i="0" sz="2300" u="none" cap="none" strike="noStrike">
                <a:solidFill>
                  <a:schemeClr val="lt1"/>
                </a:solidFill>
                <a:latin typeface="Calibri"/>
                <a:ea typeface="Calibri"/>
                <a:cs typeface="Calibri"/>
                <a:sym typeface="Calibri"/>
              </a:defRPr>
            </a:lvl4pPr>
            <a:lvl5pPr indent="-228600" lvl="4" marL="2286000" marR="0" rtl="0" algn="ctr">
              <a:lnSpc>
                <a:spcPct val="100000"/>
              </a:lnSpc>
              <a:spcBef>
                <a:spcPts val="0"/>
              </a:spcBef>
              <a:spcAft>
                <a:spcPts val="0"/>
              </a:spcAft>
              <a:buClr>
                <a:srgbClr val="000000"/>
              </a:buClr>
              <a:buSzPts val="900"/>
              <a:buFont typeface="Arial"/>
              <a:buNone/>
              <a:defRPr b="0" i="0" sz="2300" u="none" cap="none" strike="noStrike">
                <a:solidFill>
                  <a:schemeClr val="lt1"/>
                </a:solidFill>
                <a:latin typeface="Calibri"/>
                <a:ea typeface="Calibri"/>
                <a:cs typeface="Calibri"/>
                <a:sym typeface="Calibri"/>
              </a:defRPr>
            </a:lvl5pPr>
            <a:lvl6pPr indent="-228600" lvl="5" marL="2743200" marR="0" rtl="0" algn="ctr">
              <a:lnSpc>
                <a:spcPct val="100000"/>
              </a:lnSpc>
              <a:spcBef>
                <a:spcPts val="0"/>
              </a:spcBef>
              <a:spcAft>
                <a:spcPts val="0"/>
              </a:spcAft>
              <a:buClr>
                <a:srgbClr val="000000"/>
              </a:buClr>
              <a:buSzPts val="900"/>
              <a:buFont typeface="Arial"/>
              <a:buNone/>
              <a:defRPr b="0" i="0" sz="2300" u="none" cap="none" strike="noStrike">
                <a:solidFill>
                  <a:schemeClr val="lt1"/>
                </a:solidFill>
                <a:latin typeface="Calibri"/>
                <a:ea typeface="Calibri"/>
                <a:cs typeface="Calibri"/>
                <a:sym typeface="Calibri"/>
              </a:defRPr>
            </a:lvl6pPr>
            <a:lvl7pPr indent="-228600" lvl="6" marL="3200400" marR="0" rtl="0" algn="ctr">
              <a:lnSpc>
                <a:spcPct val="100000"/>
              </a:lnSpc>
              <a:spcBef>
                <a:spcPts val="0"/>
              </a:spcBef>
              <a:spcAft>
                <a:spcPts val="0"/>
              </a:spcAft>
              <a:buClr>
                <a:srgbClr val="000000"/>
              </a:buClr>
              <a:buSzPts val="900"/>
              <a:buFont typeface="Arial"/>
              <a:buNone/>
              <a:defRPr b="0" i="0" sz="2300" u="none" cap="none" strike="noStrike">
                <a:solidFill>
                  <a:schemeClr val="lt1"/>
                </a:solidFill>
                <a:latin typeface="Calibri"/>
                <a:ea typeface="Calibri"/>
                <a:cs typeface="Calibri"/>
                <a:sym typeface="Calibri"/>
              </a:defRPr>
            </a:lvl7pPr>
            <a:lvl8pPr indent="-228600" lvl="7" marL="3657600" marR="0" rtl="0" algn="ctr">
              <a:lnSpc>
                <a:spcPct val="100000"/>
              </a:lnSpc>
              <a:spcBef>
                <a:spcPts val="0"/>
              </a:spcBef>
              <a:spcAft>
                <a:spcPts val="0"/>
              </a:spcAft>
              <a:buClr>
                <a:srgbClr val="000000"/>
              </a:buClr>
              <a:buSzPts val="900"/>
              <a:buFont typeface="Arial"/>
              <a:buNone/>
              <a:defRPr b="0" i="0" sz="2300" u="none" cap="none" strike="noStrike">
                <a:solidFill>
                  <a:schemeClr val="lt1"/>
                </a:solidFill>
                <a:latin typeface="Calibri"/>
                <a:ea typeface="Calibri"/>
                <a:cs typeface="Calibri"/>
                <a:sym typeface="Calibri"/>
              </a:defRPr>
            </a:lvl8pPr>
            <a:lvl9pPr indent="-228600" lvl="8" marL="4114800" marR="0" rtl="0" algn="ctr">
              <a:lnSpc>
                <a:spcPct val="100000"/>
              </a:lnSpc>
              <a:spcBef>
                <a:spcPts val="0"/>
              </a:spcBef>
              <a:spcAft>
                <a:spcPts val="0"/>
              </a:spcAft>
              <a:buClr>
                <a:srgbClr val="000000"/>
              </a:buClr>
              <a:buSzPts val="900"/>
              <a:buFont typeface="Arial"/>
              <a:buNone/>
              <a:defRPr b="0" i="0" sz="23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8" name="Shape 328"/>
        <p:cNvGrpSpPr/>
        <p:nvPr/>
      </p:nvGrpSpPr>
      <p:grpSpPr>
        <a:xfrm>
          <a:off x="0" y="0"/>
          <a:ext cx="0" cy="0"/>
          <a:chOff x="0" y="0"/>
          <a:chExt cx="0" cy="0"/>
        </a:xfrm>
      </p:grpSpPr>
      <p:sp>
        <p:nvSpPr>
          <p:cNvPr id="329" name="Google Shape;329;p29"/>
          <p:cNvSpPr txBox="1"/>
          <p:nvPr>
            <p:ph type="title"/>
          </p:nvPr>
        </p:nvSpPr>
        <p:spPr>
          <a:xfrm>
            <a:off x="419695" y="944314"/>
            <a:ext cx="4241531" cy="1607344"/>
          </a:xfrm>
          <a:prstGeom prst="rect">
            <a:avLst/>
          </a:prstGeom>
          <a:noFill/>
          <a:ln>
            <a:noFill/>
          </a:ln>
        </p:spPr>
        <p:txBody>
          <a:bodyPr anchorCtr="0" anchor="b" bIns="32750" lIns="32750" spcFirstLastPara="1" rIns="32750" wrap="square" tIns="32750">
            <a:noAutofit/>
          </a:bodyPr>
          <a:lstStyle>
            <a:lvl1pPr lvl="0"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9pPr>
          </a:lstStyle>
          <a:p/>
        </p:txBody>
      </p:sp>
      <p:sp>
        <p:nvSpPr>
          <p:cNvPr id="330" name="Google Shape;330;p29"/>
          <p:cNvSpPr txBox="1"/>
          <p:nvPr>
            <p:ph idx="1" type="body"/>
          </p:nvPr>
        </p:nvSpPr>
        <p:spPr>
          <a:xfrm>
            <a:off x="419695" y="2605236"/>
            <a:ext cx="4241531" cy="1607344"/>
          </a:xfrm>
          <a:prstGeom prst="rect">
            <a:avLst/>
          </a:prstGeom>
          <a:noFill/>
          <a:ln>
            <a:noFill/>
          </a:ln>
        </p:spPr>
        <p:txBody>
          <a:bodyPr anchorCtr="0" anchor="t" bIns="32750" lIns="32750" spcFirstLastPara="1" rIns="32750" wrap="square" tIns="32750">
            <a:noAutofit/>
          </a:bodyPr>
          <a:lstStyle>
            <a:lvl1pPr indent="-228600" lvl="0" marL="457200" marR="0" rtl="0" algn="ctr">
              <a:lnSpc>
                <a:spcPct val="100000"/>
              </a:lnSpc>
              <a:spcBef>
                <a:spcPts val="0"/>
              </a:spcBef>
              <a:spcAft>
                <a:spcPts val="0"/>
              </a:spcAft>
              <a:buClr>
                <a:srgbClr val="000000"/>
              </a:buClr>
              <a:buSzPts val="900"/>
              <a:buFont typeface="Arial"/>
              <a:buNone/>
              <a:defRPr b="0" i="0" sz="2100" u="none" cap="none" strike="noStrike">
                <a:solidFill>
                  <a:schemeClr val="lt1"/>
                </a:solidFill>
                <a:latin typeface="Calibri"/>
                <a:ea typeface="Calibri"/>
                <a:cs typeface="Calibri"/>
                <a:sym typeface="Calibri"/>
              </a:defRPr>
            </a:lvl1pPr>
            <a:lvl2pPr indent="-228600" lvl="1" marL="914400" marR="0" rtl="0" algn="ctr">
              <a:lnSpc>
                <a:spcPct val="100000"/>
              </a:lnSpc>
              <a:spcBef>
                <a:spcPts val="0"/>
              </a:spcBef>
              <a:spcAft>
                <a:spcPts val="0"/>
              </a:spcAft>
              <a:buClr>
                <a:srgbClr val="000000"/>
              </a:buClr>
              <a:buSzPts val="900"/>
              <a:buFont typeface="Arial"/>
              <a:buNone/>
              <a:defRPr b="0" i="0" sz="2100" u="none" cap="none" strike="noStrike">
                <a:solidFill>
                  <a:schemeClr val="lt1"/>
                </a:solidFill>
                <a:latin typeface="Calibri"/>
                <a:ea typeface="Calibri"/>
                <a:cs typeface="Calibri"/>
                <a:sym typeface="Calibri"/>
              </a:defRPr>
            </a:lvl2pPr>
            <a:lvl3pPr indent="-228600" lvl="2" marL="1371600" marR="0" rtl="0" algn="ctr">
              <a:lnSpc>
                <a:spcPct val="100000"/>
              </a:lnSpc>
              <a:spcBef>
                <a:spcPts val="0"/>
              </a:spcBef>
              <a:spcAft>
                <a:spcPts val="0"/>
              </a:spcAft>
              <a:buClr>
                <a:srgbClr val="000000"/>
              </a:buClr>
              <a:buSzPts val="900"/>
              <a:buFont typeface="Arial"/>
              <a:buNone/>
              <a:defRPr b="0" i="0" sz="2100" u="none" cap="none" strike="noStrike">
                <a:solidFill>
                  <a:schemeClr val="lt1"/>
                </a:solidFill>
                <a:latin typeface="Calibri"/>
                <a:ea typeface="Calibri"/>
                <a:cs typeface="Calibri"/>
                <a:sym typeface="Calibri"/>
              </a:defRPr>
            </a:lvl3pPr>
            <a:lvl4pPr indent="-228600" lvl="3" marL="1828800" marR="0" rtl="0" algn="ctr">
              <a:lnSpc>
                <a:spcPct val="100000"/>
              </a:lnSpc>
              <a:spcBef>
                <a:spcPts val="0"/>
              </a:spcBef>
              <a:spcAft>
                <a:spcPts val="0"/>
              </a:spcAft>
              <a:buClr>
                <a:srgbClr val="000000"/>
              </a:buClr>
              <a:buSzPts val="900"/>
              <a:buFont typeface="Arial"/>
              <a:buNone/>
              <a:defRPr b="0" i="0" sz="2100" u="none" cap="none" strike="noStrike">
                <a:solidFill>
                  <a:schemeClr val="lt1"/>
                </a:solidFill>
                <a:latin typeface="Calibri"/>
                <a:ea typeface="Calibri"/>
                <a:cs typeface="Calibri"/>
                <a:sym typeface="Calibri"/>
              </a:defRPr>
            </a:lvl4pPr>
            <a:lvl5pPr indent="-228600" lvl="4" marL="2286000" marR="0" rtl="0" algn="ctr">
              <a:lnSpc>
                <a:spcPct val="100000"/>
              </a:lnSpc>
              <a:spcBef>
                <a:spcPts val="0"/>
              </a:spcBef>
              <a:spcAft>
                <a:spcPts val="0"/>
              </a:spcAft>
              <a:buClr>
                <a:srgbClr val="000000"/>
              </a:buClr>
              <a:buSzPts val="900"/>
              <a:buFont typeface="Arial"/>
              <a:buNone/>
              <a:defRPr b="0" i="0" sz="2100" u="none" cap="none" strike="noStrike">
                <a:solidFill>
                  <a:schemeClr val="lt1"/>
                </a:solidFill>
                <a:latin typeface="Calibri"/>
                <a:ea typeface="Calibri"/>
                <a:cs typeface="Calibri"/>
                <a:sym typeface="Calibri"/>
              </a:defRPr>
            </a:lvl5pPr>
            <a:lvl6pPr indent="-228600" lvl="5" marL="2743200" marR="0" rtl="0" algn="ctr">
              <a:lnSpc>
                <a:spcPct val="100000"/>
              </a:lnSpc>
              <a:spcBef>
                <a:spcPts val="0"/>
              </a:spcBef>
              <a:spcAft>
                <a:spcPts val="0"/>
              </a:spcAft>
              <a:buClr>
                <a:srgbClr val="000000"/>
              </a:buClr>
              <a:buSzPts val="900"/>
              <a:buFont typeface="Arial"/>
              <a:buNone/>
              <a:defRPr b="0" i="0" sz="2100" u="none" cap="none" strike="noStrike">
                <a:solidFill>
                  <a:schemeClr val="lt1"/>
                </a:solidFill>
                <a:latin typeface="Calibri"/>
                <a:ea typeface="Calibri"/>
                <a:cs typeface="Calibri"/>
                <a:sym typeface="Calibri"/>
              </a:defRPr>
            </a:lvl6pPr>
            <a:lvl7pPr indent="-228600" lvl="6" marL="3200400" marR="0" rtl="0" algn="ctr">
              <a:lnSpc>
                <a:spcPct val="100000"/>
              </a:lnSpc>
              <a:spcBef>
                <a:spcPts val="0"/>
              </a:spcBef>
              <a:spcAft>
                <a:spcPts val="0"/>
              </a:spcAft>
              <a:buClr>
                <a:srgbClr val="000000"/>
              </a:buClr>
              <a:buSzPts val="900"/>
              <a:buFont typeface="Arial"/>
              <a:buNone/>
              <a:defRPr b="0" i="0" sz="2100" u="none" cap="none" strike="noStrike">
                <a:solidFill>
                  <a:schemeClr val="lt1"/>
                </a:solidFill>
                <a:latin typeface="Calibri"/>
                <a:ea typeface="Calibri"/>
                <a:cs typeface="Calibri"/>
                <a:sym typeface="Calibri"/>
              </a:defRPr>
            </a:lvl7pPr>
            <a:lvl8pPr indent="-228600" lvl="7" marL="3657600" marR="0" rtl="0" algn="ctr">
              <a:lnSpc>
                <a:spcPct val="100000"/>
              </a:lnSpc>
              <a:spcBef>
                <a:spcPts val="0"/>
              </a:spcBef>
              <a:spcAft>
                <a:spcPts val="0"/>
              </a:spcAft>
              <a:buClr>
                <a:srgbClr val="000000"/>
              </a:buClr>
              <a:buSzPts val="900"/>
              <a:buFont typeface="Arial"/>
              <a:buNone/>
              <a:defRPr b="0" i="0" sz="2100" u="none" cap="none" strike="noStrike">
                <a:solidFill>
                  <a:schemeClr val="lt1"/>
                </a:solidFill>
                <a:latin typeface="Calibri"/>
                <a:ea typeface="Calibri"/>
                <a:cs typeface="Calibri"/>
                <a:sym typeface="Calibri"/>
              </a:defRPr>
            </a:lvl8pPr>
            <a:lvl9pPr indent="-228600" lvl="8" marL="4114800" marR="0" rtl="0" algn="ctr">
              <a:lnSpc>
                <a:spcPct val="100000"/>
              </a:lnSpc>
              <a:spcBef>
                <a:spcPts val="0"/>
              </a:spcBef>
              <a:spcAft>
                <a:spcPts val="0"/>
              </a:spcAft>
              <a:buClr>
                <a:srgbClr val="000000"/>
              </a:buClr>
              <a:buSzPts val="900"/>
              <a:buFont typeface="Arial"/>
              <a:buNone/>
              <a:defRPr b="0" i="0" sz="21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31" name="Shape 331"/>
        <p:cNvGrpSpPr/>
        <p:nvPr/>
      </p:nvGrpSpPr>
      <p:grpSpPr>
        <a:xfrm>
          <a:off x="0" y="0"/>
          <a:ext cx="0" cy="0"/>
          <a:chOff x="0" y="0"/>
          <a:chExt cx="0" cy="0"/>
        </a:xfrm>
      </p:grpSpPr>
      <p:sp>
        <p:nvSpPr>
          <p:cNvPr id="332" name="Google Shape;332;p30"/>
          <p:cNvSpPr txBox="1"/>
          <p:nvPr>
            <p:ph type="ctrTitle"/>
          </p:nvPr>
        </p:nvSpPr>
        <p:spPr>
          <a:xfrm>
            <a:off x="685354" y="1598135"/>
            <a:ext cx="7773258" cy="1102518"/>
          </a:xfrm>
          <a:prstGeom prst="rect">
            <a:avLst/>
          </a:prstGeom>
          <a:noFill/>
          <a:ln>
            <a:noFill/>
          </a:ln>
        </p:spPr>
        <p:txBody>
          <a:bodyPr anchorCtr="0" anchor="b" bIns="32750" lIns="32750" spcFirstLastPara="1" rIns="32750" wrap="square" tIns="32750">
            <a:noAutofit/>
          </a:bodyPr>
          <a:lstStyle>
            <a:lvl1pPr lvl="0"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9pPr>
          </a:lstStyle>
          <a:p/>
        </p:txBody>
      </p:sp>
      <p:sp>
        <p:nvSpPr>
          <p:cNvPr id="333" name="Google Shape;333;p30"/>
          <p:cNvSpPr txBox="1"/>
          <p:nvPr>
            <p:ph idx="1" type="subTitle"/>
          </p:nvPr>
        </p:nvSpPr>
        <p:spPr>
          <a:xfrm>
            <a:off x="1371824" y="2914985"/>
            <a:ext cx="6400266" cy="1314352"/>
          </a:xfrm>
          <a:prstGeom prst="rect">
            <a:avLst/>
          </a:prstGeom>
          <a:noFill/>
          <a:ln>
            <a:noFill/>
          </a:ln>
        </p:spPr>
        <p:txBody>
          <a:bodyPr anchorCtr="0" anchor="t" bIns="32750" lIns="32750" spcFirstLastPara="1" rIns="32750" wrap="square" tIns="32750">
            <a:noAutofit/>
          </a:bodyPr>
          <a:lstStyle>
            <a:lvl1pPr lvl="0" marR="0" rtl="0" algn="ctr">
              <a:lnSpc>
                <a:spcPct val="100000"/>
              </a:lnSpc>
              <a:spcBef>
                <a:spcPts val="0"/>
              </a:spcBef>
              <a:spcAft>
                <a:spcPts val="0"/>
              </a:spcAft>
              <a:buClr>
                <a:schemeClr val="lt1"/>
              </a:buClr>
              <a:buSzPts val="2100"/>
              <a:buFont typeface="Calibri"/>
              <a:buNone/>
              <a:defRPr b="0" i="0" sz="21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chemeClr val="lt1"/>
              </a:buClr>
              <a:buSzPts val="2100"/>
              <a:buFont typeface="Calibri"/>
              <a:buNone/>
              <a:defRPr b="0" i="0" sz="2100" u="none" cap="none" strike="noStrike">
                <a:solidFill>
                  <a:schemeClr val="lt1"/>
                </a:solidFill>
                <a:latin typeface="Calibri"/>
                <a:ea typeface="Calibri"/>
                <a:cs typeface="Calibri"/>
                <a:sym typeface="Calibri"/>
              </a:defRPr>
            </a:lvl2pPr>
            <a:lvl3pPr lvl="2" marR="0" rtl="0" algn="ctr">
              <a:lnSpc>
                <a:spcPct val="100000"/>
              </a:lnSpc>
              <a:spcBef>
                <a:spcPts val="0"/>
              </a:spcBef>
              <a:spcAft>
                <a:spcPts val="0"/>
              </a:spcAft>
              <a:buClr>
                <a:schemeClr val="lt1"/>
              </a:buClr>
              <a:buSzPts val="2100"/>
              <a:buFont typeface="Calibri"/>
              <a:buNone/>
              <a:defRPr b="0" i="0" sz="2100" u="none" cap="none" strike="noStrike">
                <a:solidFill>
                  <a:schemeClr val="lt1"/>
                </a:solidFill>
                <a:latin typeface="Calibri"/>
                <a:ea typeface="Calibri"/>
                <a:cs typeface="Calibri"/>
                <a:sym typeface="Calibri"/>
              </a:defRPr>
            </a:lvl3pPr>
            <a:lvl4pPr lvl="3" marR="0" rtl="0" algn="ctr">
              <a:lnSpc>
                <a:spcPct val="100000"/>
              </a:lnSpc>
              <a:spcBef>
                <a:spcPts val="0"/>
              </a:spcBef>
              <a:spcAft>
                <a:spcPts val="0"/>
              </a:spcAft>
              <a:buClr>
                <a:schemeClr val="lt1"/>
              </a:buClr>
              <a:buSzPts val="2100"/>
              <a:buFont typeface="Calibri"/>
              <a:buNone/>
              <a:defRPr b="0" i="0" sz="2100" u="none" cap="none" strike="noStrike">
                <a:solidFill>
                  <a:schemeClr val="lt1"/>
                </a:solidFill>
                <a:latin typeface="Calibri"/>
                <a:ea typeface="Calibri"/>
                <a:cs typeface="Calibri"/>
                <a:sym typeface="Calibri"/>
              </a:defRPr>
            </a:lvl4pPr>
            <a:lvl5pPr lvl="4" marR="0" rtl="0" algn="ctr">
              <a:lnSpc>
                <a:spcPct val="100000"/>
              </a:lnSpc>
              <a:spcBef>
                <a:spcPts val="0"/>
              </a:spcBef>
              <a:spcAft>
                <a:spcPts val="0"/>
              </a:spcAft>
              <a:buClr>
                <a:schemeClr val="lt1"/>
              </a:buClr>
              <a:buSzPts val="2100"/>
              <a:buFont typeface="Calibri"/>
              <a:buNone/>
              <a:defRPr b="0" i="0" sz="2100" u="none" cap="none" strike="noStrike">
                <a:solidFill>
                  <a:schemeClr val="lt1"/>
                </a:solidFill>
                <a:latin typeface="Calibri"/>
                <a:ea typeface="Calibri"/>
                <a:cs typeface="Calibri"/>
                <a:sym typeface="Calibri"/>
              </a:defRPr>
            </a:lvl5pPr>
            <a:lvl6pPr lvl="5" marR="0" rtl="0" algn="ctr">
              <a:lnSpc>
                <a:spcPct val="100000"/>
              </a:lnSpc>
              <a:spcBef>
                <a:spcPts val="0"/>
              </a:spcBef>
              <a:spcAft>
                <a:spcPts val="0"/>
              </a:spcAft>
              <a:buClr>
                <a:schemeClr val="lt1"/>
              </a:buClr>
              <a:buSzPts val="2100"/>
              <a:buFont typeface="Calibri"/>
              <a:buNone/>
              <a:defRPr b="0" i="0" sz="2100" u="none" cap="none" strike="noStrike">
                <a:solidFill>
                  <a:schemeClr val="lt1"/>
                </a:solidFill>
                <a:latin typeface="Calibri"/>
                <a:ea typeface="Calibri"/>
                <a:cs typeface="Calibri"/>
                <a:sym typeface="Calibri"/>
              </a:defRPr>
            </a:lvl6pPr>
            <a:lvl7pPr lvl="6" marR="0" rtl="0" algn="ctr">
              <a:lnSpc>
                <a:spcPct val="100000"/>
              </a:lnSpc>
              <a:spcBef>
                <a:spcPts val="0"/>
              </a:spcBef>
              <a:spcAft>
                <a:spcPts val="0"/>
              </a:spcAft>
              <a:buClr>
                <a:schemeClr val="lt1"/>
              </a:buClr>
              <a:buSzPts val="2100"/>
              <a:buFont typeface="Calibri"/>
              <a:buNone/>
              <a:defRPr b="0" i="0" sz="2100" u="none" cap="none" strike="noStrike">
                <a:solidFill>
                  <a:schemeClr val="lt1"/>
                </a:solidFill>
                <a:latin typeface="Calibri"/>
                <a:ea typeface="Calibri"/>
                <a:cs typeface="Calibri"/>
                <a:sym typeface="Calibri"/>
              </a:defRPr>
            </a:lvl7pPr>
            <a:lvl8pPr lvl="7" marR="0" rtl="0" algn="ctr">
              <a:lnSpc>
                <a:spcPct val="100000"/>
              </a:lnSpc>
              <a:spcBef>
                <a:spcPts val="0"/>
              </a:spcBef>
              <a:spcAft>
                <a:spcPts val="0"/>
              </a:spcAft>
              <a:buClr>
                <a:schemeClr val="lt1"/>
              </a:buClr>
              <a:buSzPts val="2100"/>
              <a:buFont typeface="Calibri"/>
              <a:buNone/>
              <a:defRPr b="0" i="0" sz="2100" u="none" cap="none" strike="noStrike">
                <a:solidFill>
                  <a:schemeClr val="lt1"/>
                </a:solidFill>
                <a:latin typeface="Calibri"/>
                <a:ea typeface="Calibri"/>
                <a:cs typeface="Calibri"/>
                <a:sym typeface="Calibri"/>
              </a:defRPr>
            </a:lvl8pPr>
            <a:lvl9pPr lvl="8" marR="0" rtl="0" algn="ctr">
              <a:lnSpc>
                <a:spcPct val="100000"/>
              </a:lnSpc>
              <a:spcBef>
                <a:spcPts val="0"/>
              </a:spcBef>
              <a:spcAft>
                <a:spcPts val="0"/>
              </a:spcAft>
              <a:buClr>
                <a:schemeClr val="lt1"/>
              </a:buClr>
              <a:buSzPts val="2100"/>
              <a:buFont typeface="Calibri"/>
              <a:buNone/>
              <a:defRPr b="0" i="0" sz="21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4" name="Shape 334"/>
        <p:cNvGrpSpPr/>
        <p:nvPr/>
      </p:nvGrpSpPr>
      <p:grpSpPr>
        <a:xfrm>
          <a:off x="0" y="0"/>
          <a:ext cx="0" cy="0"/>
          <a:chOff x="0" y="0"/>
          <a:chExt cx="0" cy="0"/>
        </a:xfrm>
      </p:grpSpPr>
      <p:sp>
        <p:nvSpPr>
          <p:cNvPr id="335" name="Google Shape;335;p31"/>
          <p:cNvSpPr txBox="1"/>
          <p:nvPr>
            <p:ph type="title"/>
          </p:nvPr>
        </p:nvSpPr>
        <p:spPr>
          <a:xfrm>
            <a:off x="722189" y="3305101"/>
            <a:ext cx="7772203" cy="1021359"/>
          </a:xfrm>
          <a:prstGeom prst="rect">
            <a:avLst/>
          </a:prstGeom>
          <a:noFill/>
          <a:ln>
            <a:noFill/>
          </a:ln>
        </p:spPr>
        <p:txBody>
          <a:bodyPr anchorCtr="0" anchor="t" bIns="32750" lIns="32750" spcFirstLastPara="1" rIns="32750" wrap="square" tIns="32750">
            <a:noAutofit/>
          </a:bodyPr>
          <a:lstStyle>
            <a:lvl1pPr lvl="0" marR="0" rtl="0" algn="l">
              <a:lnSpc>
                <a:spcPct val="100000"/>
              </a:lnSpc>
              <a:spcBef>
                <a:spcPts val="0"/>
              </a:spcBef>
              <a:spcAft>
                <a:spcPts val="0"/>
              </a:spcAft>
              <a:buClr>
                <a:srgbClr val="000000"/>
              </a:buClr>
              <a:buSzPts val="900"/>
              <a:buFont typeface="Arial"/>
              <a:buNone/>
              <a:defRPr b="1" i="0" sz="2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9pPr>
          </a:lstStyle>
          <a:p/>
        </p:txBody>
      </p:sp>
      <p:sp>
        <p:nvSpPr>
          <p:cNvPr id="336" name="Google Shape;336;p31"/>
          <p:cNvSpPr txBox="1"/>
          <p:nvPr>
            <p:ph idx="1" type="body"/>
          </p:nvPr>
        </p:nvSpPr>
        <p:spPr>
          <a:xfrm>
            <a:off x="722189" y="2179960"/>
            <a:ext cx="7772203" cy="1125141"/>
          </a:xfrm>
          <a:prstGeom prst="rect">
            <a:avLst/>
          </a:prstGeom>
          <a:noFill/>
          <a:ln>
            <a:noFill/>
          </a:ln>
        </p:spPr>
        <p:txBody>
          <a:bodyPr anchorCtr="0" anchor="b" bIns="32750" lIns="32750" spcFirstLastPara="1" rIns="32750" wrap="square" tIns="32750">
            <a:noAutofit/>
          </a:bodyPr>
          <a:lstStyle>
            <a:lvl1pPr indent="-228600" lvl="0" marL="457200" marR="0" rtl="0" algn="ctr">
              <a:lnSpc>
                <a:spcPct val="100000"/>
              </a:lnSpc>
              <a:spcBef>
                <a:spcPts val="0"/>
              </a:spcBef>
              <a:spcAft>
                <a:spcPts val="0"/>
              </a:spcAft>
              <a:buClr>
                <a:schemeClr val="lt1"/>
              </a:buClr>
              <a:buSzPts val="1300"/>
              <a:buFont typeface="Calibri"/>
              <a:buNone/>
              <a:defRPr b="0" i="0" sz="1300" u="none" cap="none" strike="noStrike">
                <a:solidFill>
                  <a:schemeClr val="lt1"/>
                </a:solidFill>
                <a:latin typeface="Calibri"/>
                <a:ea typeface="Calibri"/>
                <a:cs typeface="Calibri"/>
                <a:sym typeface="Calibri"/>
              </a:defRPr>
            </a:lvl1pPr>
            <a:lvl2pPr indent="-228600" lvl="1" marL="914400" marR="0" rtl="0" algn="ctr">
              <a:lnSpc>
                <a:spcPct val="100000"/>
              </a:lnSpc>
              <a:spcBef>
                <a:spcPts val="0"/>
              </a:spcBef>
              <a:spcAft>
                <a:spcPts val="0"/>
              </a:spcAft>
              <a:buClr>
                <a:schemeClr val="lt1"/>
              </a:buClr>
              <a:buSzPts val="1200"/>
              <a:buFont typeface="Calibri"/>
              <a:buNone/>
              <a:defRPr b="0" i="0" sz="1200" u="none" cap="none" strike="noStrike">
                <a:solidFill>
                  <a:schemeClr val="lt1"/>
                </a:solidFill>
                <a:latin typeface="Calibri"/>
                <a:ea typeface="Calibri"/>
                <a:cs typeface="Calibri"/>
                <a:sym typeface="Calibri"/>
              </a:defRPr>
            </a:lvl2pPr>
            <a:lvl3pPr indent="-228600" lvl="2" marL="1371600" marR="0" rtl="0" algn="ctr">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3pPr>
            <a:lvl4pPr indent="-228600" lvl="3" marL="1828800" marR="0" rtl="0" algn="ctr">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4pPr>
            <a:lvl5pPr indent="-228600" lvl="4" marL="2286000" marR="0" rtl="0" algn="ctr">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5pPr>
            <a:lvl6pPr indent="-228600" lvl="5" marL="2743200" marR="0" rtl="0" algn="ctr">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6pPr>
            <a:lvl7pPr indent="-228600" lvl="6" marL="3200400" marR="0" rtl="0" algn="ctr">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7pPr>
            <a:lvl8pPr indent="-228600" lvl="7" marL="3657600" marR="0" rtl="0" algn="ctr">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8pPr>
            <a:lvl9pPr indent="-228600" lvl="8" marL="4114800" marR="0" rtl="0" algn="ctr">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7" name="Shape 337"/>
        <p:cNvGrpSpPr/>
        <p:nvPr/>
      </p:nvGrpSpPr>
      <p:grpSpPr>
        <a:xfrm>
          <a:off x="0" y="0"/>
          <a:ext cx="0" cy="0"/>
          <a:chOff x="0" y="0"/>
          <a:chExt cx="0" cy="0"/>
        </a:xfrm>
      </p:grpSpPr>
      <p:sp>
        <p:nvSpPr>
          <p:cNvPr id="338" name="Google Shape;338;p32"/>
          <p:cNvSpPr txBox="1"/>
          <p:nvPr>
            <p:ph type="title"/>
          </p:nvPr>
        </p:nvSpPr>
        <p:spPr>
          <a:xfrm>
            <a:off x="419695" y="944314"/>
            <a:ext cx="4241531" cy="1607344"/>
          </a:xfrm>
          <a:prstGeom prst="rect">
            <a:avLst/>
          </a:prstGeom>
          <a:noFill/>
          <a:ln>
            <a:noFill/>
          </a:ln>
        </p:spPr>
        <p:txBody>
          <a:bodyPr anchorCtr="0" anchor="b" bIns="32750" lIns="32750" spcFirstLastPara="1" rIns="32750" wrap="square" tIns="32750">
            <a:noAutofit/>
          </a:bodyPr>
          <a:lstStyle>
            <a:lvl1pPr lvl="0"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9pPr>
          </a:lstStyle>
          <a:p/>
        </p:txBody>
      </p:sp>
      <p:sp>
        <p:nvSpPr>
          <p:cNvPr id="339" name="Google Shape;339;p32"/>
          <p:cNvSpPr txBox="1"/>
          <p:nvPr>
            <p:ph idx="1" type="body"/>
          </p:nvPr>
        </p:nvSpPr>
        <p:spPr>
          <a:xfrm>
            <a:off x="419695" y="2605236"/>
            <a:ext cx="2067188" cy="1607344"/>
          </a:xfrm>
          <a:prstGeom prst="rect">
            <a:avLst/>
          </a:prstGeom>
          <a:noFill/>
          <a:ln>
            <a:noFill/>
          </a:ln>
        </p:spPr>
        <p:txBody>
          <a:bodyPr anchorCtr="0" anchor="t" bIns="32750" lIns="32750" spcFirstLastPara="1" rIns="32750" wrap="square" tIns="32750">
            <a:noAutofit/>
          </a:bodyPr>
          <a:lstStyle>
            <a:lvl1pPr indent="-228600" lvl="0" marL="457200" marR="0" rtl="0" algn="ctr">
              <a:lnSpc>
                <a:spcPct val="100000"/>
              </a:lnSpc>
              <a:spcBef>
                <a:spcPts val="0"/>
              </a:spcBef>
              <a:spcAft>
                <a:spcPts val="0"/>
              </a:spcAft>
              <a:buClr>
                <a:srgbClr val="000000"/>
              </a:buClr>
              <a:buSzPts val="9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100000"/>
              </a:lnSpc>
              <a:spcBef>
                <a:spcPts val="0"/>
              </a:spcBef>
              <a:spcAft>
                <a:spcPts val="0"/>
              </a:spcAft>
              <a:buClr>
                <a:srgbClr val="000000"/>
              </a:buClr>
              <a:buSzPts val="900"/>
              <a:buFont typeface="Arial"/>
              <a:buNone/>
              <a:defRPr b="0" i="0" sz="1500" u="none" cap="none" strike="noStrike">
                <a:solidFill>
                  <a:schemeClr val="lt1"/>
                </a:solidFill>
                <a:latin typeface="Calibri"/>
                <a:ea typeface="Calibri"/>
                <a:cs typeface="Calibri"/>
                <a:sym typeface="Calibri"/>
              </a:defRPr>
            </a:lvl2pPr>
            <a:lvl3pPr indent="-228600" lvl="2" marL="1371600" marR="0" rtl="0" algn="ctr">
              <a:lnSpc>
                <a:spcPct val="100000"/>
              </a:lnSpc>
              <a:spcBef>
                <a:spcPts val="0"/>
              </a:spcBef>
              <a:spcAft>
                <a:spcPts val="0"/>
              </a:spcAft>
              <a:buClr>
                <a:srgbClr val="000000"/>
              </a:buClr>
              <a:buSzPts val="900"/>
              <a:buFont typeface="Arial"/>
              <a:buNone/>
              <a:defRPr b="0" i="0" sz="1300" u="none" cap="none" strike="noStrike">
                <a:solidFill>
                  <a:schemeClr val="lt1"/>
                </a:solidFill>
                <a:latin typeface="Calibri"/>
                <a:ea typeface="Calibri"/>
                <a:cs typeface="Calibri"/>
                <a:sym typeface="Calibri"/>
              </a:defRPr>
            </a:lvl3pPr>
            <a:lvl4pPr indent="-228600" lvl="3" marL="1828800" marR="0" rtl="0" algn="ct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4pPr>
            <a:lvl5pPr indent="-228600" lvl="4" marL="2286000" marR="0" rtl="0" algn="ct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5pPr>
            <a:lvl6pPr indent="-228600" lvl="5" marL="2743200" marR="0" rtl="0" algn="ct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6pPr>
            <a:lvl7pPr indent="-228600" lvl="6" marL="3200400" marR="0" rtl="0" algn="ct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7pPr>
            <a:lvl8pPr indent="-228600" lvl="7" marL="3657600" marR="0" rtl="0" algn="ct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8pPr>
            <a:lvl9pPr indent="-228600" lvl="8" marL="4114800" marR="0" rtl="0" algn="ct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9pPr>
          </a:lstStyle>
          <a:p/>
        </p:txBody>
      </p:sp>
      <p:sp>
        <p:nvSpPr>
          <p:cNvPr id="340" name="Google Shape;340;p32"/>
          <p:cNvSpPr txBox="1"/>
          <p:nvPr>
            <p:ph idx="2" type="body"/>
          </p:nvPr>
        </p:nvSpPr>
        <p:spPr>
          <a:xfrm>
            <a:off x="2594074" y="2605236"/>
            <a:ext cx="2067188" cy="1607344"/>
          </a:xfrm>
          <a:prstGeom prst="rect">
            <a:avLst/>
          </a:prstGeom>
          <a:noFill/>
          <a:ln>
            <a:noFill/>
          </a:ln>
        </p:spPr>
        <p:txBody>
          <a:bodyPr anchorCtr="0" anchor="t" bIns="32750" lIns="32750" spcFirstLastPara="1" rIns="32750" wrap="square" tIns="32750">
            <a:noAutofit/>
          </a:bodyPr>
          <a:lstStyle>
            <a:lvl1pPr indent="-228600" lvl="0" marL="457200" marR="0" rtl="0" algn="ctr">
              <a:lnSpc>
                <a:spcPct val="100000"/>
              </a:lnSpc>
              <a:spcBef>
                <a:spcPts val="0"/>
              </a:spcBef>
              <a:spcAft>
                <a:spcPts val="0"/>
              </a:spcAft>
              <a:buClr>
                <a:srgbClr val="000000"/>
              </a:buClr>
              <a:buSzPts val="9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100000"/>
              </a:lnSpc>
              <a:spcBef>
                <a:spcPts val="0"/>
              </a:spcBef>
              <a:spcAft>
                <a:spcPts val="0"/>
              </a:spcAft>
              <a:buClr>
                <a:srgbClr val="000000"/>
              </a:buClr>
              <a:buSzPts val="900"/>
              <a:buFont typeface="Arial"/>
              <a:buNone/>
              <a:defRPr b="0" i="0" sz="1500" u="none" cap="none" strike="noStrike">
                <a:solidFill>
                  <a:schemeClr val="lt1"/>
                </a:solidFill>
                <a:latin typeface="Calibri"/>
                <a:ea typeface="Calibri"/>
                <a:cs typeface="Calibri"/>
                <a:sym typeface="Calibri"/>
              </a:defRPr>
            </a:lvl2pPr>
            <a:lvl3pPr indent="-228600" lvl="2" marL="1371600" marR="0" rtl="0" algn="ctr">
              <a:lnSpc>
                <a:spcPct val="100000"/>
              </a:lnSpc>
              <a:spcBef>
                <a:spcPts val="0"/>
              </a:spcBef>
              <a:spcAft>
                <a:spcPts val="0"/>
              </a:spcAft>
              <a:buClr>
                <a:srgbClr val="000000"/>
              </a:buClr>
              <a:buSzPts val="900"/>
              <a:buFont typeface="Arial"/>
              <a:buNone/>
              <a:defRPr b="0" i="0" sz="1300" u="none" cap="none" strike="noStrike">
                <a:solidFill>
                  <a:schemeClr val="lt1"/>
                </a:solidFill>
                <a:latin typeface="Calibri"/>
                <a:ea typeface="Calibri"/>
                <a:cs typeface="Calibri"/>
                <a:sym typeface="Calibri"/>
              </a:defRPr>
            </a:lvl3pPr>
            <a:lvl4pPr indent="-228600" lvl="3" marL="1828800" marR="0" rtl="0" algn="ct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4pPr>
            <a:lvl5pPr indent="-228600" lvl="4" marL="2286000" marR="0" rtl="0" algn="ct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5pPr>
            <a:lvl6pPr indent="-228600" lvl="5" marL="2743200" marR="0" rtl="0" algn="ct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6pPr>
            <a:lvl7pPr indent="-228600" lvl="6" marL="3200400" marR="0" rtl="0" algn="ct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7pPr>
            <a:lvl8pPr indent="-228600" lvl="7" marL="3657600" marR="0" rtl="0" algn="ct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8pPr>
            <a:lvl9pPr indent="-228600" lvl="8" marL="4114800" marR="0" rtl="0" algn="ct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1" name="Shape 341"/>
        <p:cNvGrpSpPr/>
        <p:nvPr/>
      </p:nvGrpSpPr>
      <p:grpSpPr>
        <a:xfrm>
          <a:off x="0" y="0"/>
          <a:ext cx="0" cy="0"/>
          <a:chOff x="0" y="0"/>
          <a:chExt cx="0" cy="0"/>
        </a:xfrm>
      </p:grpSpPr>
      <p:sp>
        <p:nvSpPr>
          <p:cNvPr id="342" name="Google Shape;342;p33"/>
          <p:cNvSpPr txBox="1"/>
          <p:nvPr>
            <p:ph type="title"/>
          </p:nvPr>
        </p:nvSpPr>
        <p:spPr>
          <a:xfrm>
            <a:off x="457646" y="205941"/>
            <a:ext cx="8228672" cy="857303"/>
          </a:xfrm>
          <a:prstGeom prst="rect">
            <a:avLst/>
          </a:prstGeom>
          <a:noFill/>
          <a:ln>
            <a:noFill/>
          </a:ln>
        </p:spPr>
        <p:txBody>
          <a:bodyPr anchorCtr="0" anchor="b" bIns="32750" lIns="32750" spcFirstLastPara="1" rIns="32750" wrap="square" tIns="32750">
            <a:noAutofit/>
          </a:bodyPr>
          <a:lstStyle>
            <a:lvl1pPr lvl="0"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9pPr>
          </a:lstStyle>
          <a:p/>
        </p:txBody>
      </p:sp>
      <p:sp>
        <p:nvSpPr>
          <p:cNvPr id="343" name="Google Shape;343;p33"/>
          <p:cNvSpPr txBox="1"/>
          <p:nvPr>
            <p:ph idx="1" type="body"/>
          </p:nvPr>
        </p:nvSpPr>
        <p:spPr>
          <a:xfrm>
            <a:off x="457646" y="1151093"/>
            <a:ext cx="4039664" cy="479672"/>
          </a:xfrm>
          <a:prstGeom prst="rect">
            <a:avLst/>
          </a:prstGeom>
          <a:noFill/>
          <a:ln>
            <a:noFill/>
          </a:ln>
        </p:spPr>
        <p:txBody>
          <a:bodyPr anchorCtr="0" anchor="b" bIns="32750" lIns="32750" spcFirstLastPara="1" rIns="32750" wrap="square" tIns="32750">
            <a:noAutofit/>
          </a:bodyPr>
          <a:lstStyle>
            <a:lvl1pPr indent="-228600" lvl="0" marL="457200" marR="0" rtl="0" algn="ctr">
              <a:lnSpc>
                <a:spcPct val="100000"/>
              </a:lnSpc>
              <a:spcBef>
                <a:spcPts val="0"/>
              </a:spcBef>
              <a:spcAft>
                <a:spcPts val="0"/>
              </a:spcAft>
              <a:buClr>
                <a:schemeClr val="lt1"/>
              </a:buClr>
              <a:buSzPts val="1500"/>
              <a:buFont typeface="Calibri"/>
              <a:buNone/>
              <a:defRPr b="1" i="0" sz="1500" u="none" cap="none" strike="noStrike">
                <a:solidFill>
                  <a:schemeClr val="lt1"/>
                </a:solidFill>
                <a:latin typeface="Calibri"/>
                <a:ea typeface="Calibri"/>
                <a:cs typeface="Calibri"/>
                <a:sym typeface="Calibri"/>
              </a:defRPr>
            </a:lvl1pPr>
            <a:lvl2pPr indent="-228600" lvl="1" marL="914400" marR="0" rtl="0" algn="ctr">
              <a:lnSpc>
                <a:spcPct val="100000"/>
              </a:lnSpc>
              <a:spcBef>
                <a:spcPts val="0"/>
              </a:spcBef>
              <a:spcAft>
                <a:spcPts val="0"/>
              </a:spcAft>
              <a:buClr>
                <a:schemeClr val="lt1"/>
              </a:buClr>
              <a:buSzPts val="1300"/>
              <a:buFont typeface="Calibri"/>
              <a:buNone/>
              <a:defRPr b="1" i="0" sz="1300" u="none" cap="none" strike="noStrike">
                <a:solidFill>
                  <a:schemeClr val="lt1"/>
                </a:solidFill>
                <a:latin typeface="Calibri"/>
                <a:ea typeface="Calibri"/>
                <a:cs typeface="Calibri"/>
                <a:sym typeface="Calibri"/>
              </a:defRPr>
            </a:lvl2pPr>
            <a:lvl3pPr indent="-228600" lvl="2" marL="1371600" marR="0" rtl="0" algn="ctr">
              <a:lnSpc>
                <a:spcPct val="100000"/>
              </a:lnSpc>
              <a:spcBef>
                <a:spcPts val="0"/>
              </a:spcBef>
              <a:spcAft>
                <a:spcPts val="0"/>
              </a:spcAft>
              <a:buClr>
                <a:schemeClr val="lt1"/>
              </a:buClr>
              <a:buSzPts val="1200"/>
              <a:buFont typeface="Calibri"/>
              <a:buNone/>
              <a:defRPr b="1" i="0" sz="1200" u="none" cap="none" strike="noStrike">
                <a:solidFill>
                  <a:schemeClr val="lt1"/>
                </a:solidFill>
                <a:latin typeface="Calibri"/>
                <a:ea typeface="Calibri"/>
                <a:cs typeface="Calibri"/>
                <a:sym typeface="Calibri"/>
              </a:defRPr>
            </a:lvl3pPr>
            <a:lvl4pPr indent="-228600" lvl="3" marL="1828800" marR="0" rtl="0" algn="ctr">
              <a:lnSpc>
                <a:spcPct val="100000"/>
              </a:lnSpc>
              <a:spcBef>
                <a:spcPts val="0"/>
              </a:spcBef>
              <a:spcAft>
                <a:spcPts val="0"/>
              </a:spcAft>
              <a:buClr>
                <a:schemeClr val="lt1"/>
              </a:buClr>
              <a:buSzPts val="1000"/>
              <a:buFont typeface="Calibri"/>
              <a:buNone/>
              <a:defRPr b="1" i="0" sz="1000" u="none" cap="none" strike="noStrike">
                <a:solidFill>
                  <a:schemeClr val="lt1"/>
                </a:solidFill>
                <a:latin typeface="Calibri"/>
                <a:ea typeface="Calibri"/>
                <a:cs typeface="Calibri"/>
                <a:sym typeface="Calibri"/>
              </a:defRPr>
            </a:lvl4pPr>
            <a:lvl5pPr indent="-228600" lvl="4" marL="2286000" marR="0" rtl="0" algn="ctr">
              <a:lnSpc>
                <a:spcPct val="100000"/>
              </a:lnSpc>
              <a:spcBef>
                <a:spcPts val="0"/>
              </a:spcBef>
              <a:spcAft>
                <a:spcPts val="0"/>
              </a:spcAft>
              <a:buClr>
                <a:schemeClr val="lt1"/>
              </a:buClr>
              <a:buSzPts val="1000"/>
              <a:buFont typeface="Calibri"/>
              <a:buNone/>
              <a:defRPr b="1" i="0" sz="1000" u="none" cap="none" strike="noStrike">
                <a:solidFill>
                  <a:schemeClr val="lt1"/>
                </a:solidFill>
                <a:latin typeface="Calibri"/>
                <a:ea typeface="Calibri"/>
                <a:cs typeface="Calibri"/>
                <a:sym typeface="Calibri"/>
              </a:defRPr>
            </a:lvl5pPr>
            <a:lvl6pPr indent="-228600" lvl="5" marL="2743200" marR="0" rtl="0" algn="ctr">
              <a:lnSpc>
                <a:spcPct val="100000"/>
              </a:lnSpc>
              <a:spcBef>
                <a:spcPts val="0"/>
              </a:spcBef>
              <a:spcAft>
                <a:spcPts val="0"/>
              </a:spcAft>
              <a:buClr>
                <a:schemeClr val="lt1"/>
              </a:buClr>
              <a:buSzPts val="1000"/>
              <a:buFont typeface="Calibri"/>
              <a:buNone/>
              <a:defRPr b="1" i="0" sz="1000" u="none" cap="none" strike="noStrike">
                <a:solidFill>
                  <a:schemeClr val="lt1"/>
                </a:solidFill>
                <a:latin typeface="Calibri"/>
                <a:ea typeface="Calibri"/>
                <a:cs typeface="Calibri"/>
                <a:sym typeface="Calibri"/>
              </a:defRPr>
            </a:lvl6pPr>
            <a:lvl7pPr indent="-228600" lvl="6" marL="3200400" marR="0" rtl="0" algn="ctr">
              <a:lnSpc>
                <a:spcPct val="100000"/>
              </a:lnSpc>
              <a:spcBef>
                <a:spcPts val="0"/>
              </a:spcBef>
              <a:spcAft>
                <a:spcPts val="0"/>
              </a:spcAft>
              <a:buClr>
                <a:schemeClr val="lt1"/>
              </a:buClr>
              <a:buSzPts val="1000"/>
              <a:buFont typeface="Calibri"/>
              <a:buNone/>
              <a:defRPr b="1" i="0" sz="1000" u="none" cap="none" strike="noStrike">
                <a:solidFill>
                  <a:schemeClr val="lt1"/>
                </a:solidFill>
                <a:latin typeface="Calibri"/>
                <a:ea typeface="Calibri"/>
                <a:cs typeface="Calibri"/>
                <a:sym typeface="Calibri"/>
              </a:defRPr>
            </a:lvl7pPr>
            <a:lvl8pPr indent="-228600" lvl="7" marL="3657600" marR="0" rtl="0" algn="ctr">
              <a:lnSpc>
                <a:spcPct val="100000"/>
              </a:lnSpc>
              <a:spcBef>
                <a:spcPts val="0"/>
              </a:spcBef>
              <a:spcAft>
                <a:spcPts val="0"/>
              </a:spcAft>
              <a:buClr>
                <a:schemeClr val="lt1"/>
              </a:buClr>
              <a:buSzPts val="1000"/>
              <a:buFont typeface="Calibri"/>
              <a:buNone/>
              <a:defRPr b="1" i="0" sz="1000" u="none" cap="none" strike="noStrike">
                <a:solidFill>
                  <a:schemeClr val="lt1"/>
                </a:solidFill>
                <a:latin typeface="Calibri"/>
                <a:ea typeface="Calibri"/>
                <a:cs typeface="Calibri"/>
                <a:sym typeface="Calibri"/>
              </a:defRPr>
            </a:lvl8pPr>
            <a:lvl9pPr indent="-228600" lvl="8" marL="4114800" marR="0" rtl="0" algn="ctr">
              <a:lnSpc>
                <a:spcPct val="100000"/>
              </a:lnSpc>
              <a:spcBef>
                <a:spcPts val="0"/>
              </a:spcBef>
              <a:spcAft>
                <a:spcPts val="0"/>
              </a:spcAft>
              <a:buClr>
                <a:schemeClr val="lt1"/>
              </a:buClr>
              <a:buSzPts val="1000"/>
              <a:buFont typeface="Calibri"/>
              <a:buNone/>
              <a:defRPr b="1" i="0" sz="1000" u="none" cap="none" strike="noStrike">
                <a:solidFill>
                  <a:schemeClr val="lt1"/>
                </a:solidFill>
                <a:latin typeface="Calibri"/>
                <a:ea typeface="Calibri"/>
                <a:cs typeface="Calibri"/>
                <a:sym typeface="Calibri"/>
              </a:defRPr>
            </a:lvl9pPr>
          </a:lstStyle>
          <a:p/>
        </p:txBody>
      </p:sp>
      <p:sp>
        <p:nvSpPr>
          <p:cNvPr id="344" name="Google Shape;344;p33"/>
          <p:cNvSpPr txBox="1"/>
          <p:nvPr>
            <p:ph idx="2" type="body"/>
          </p:nvPr>
        </p:nvSpPr>
        <p:spPr>
          <a:xfrm>
            <a:off x="457646" y="1630784"/>
            <a:ext cx="4039664" cy="2963619"/>
          </a:xfrm>
          <a:prstGeom prst="rect">
            <a:avLst/>
          </a:prstGeom>
          <a:noFill/>
          <a:ln>
            <a:noFill/>
          </a:ln>
        </p:spPr>
        <p:txBody>
          <a:bodyPr anchorCtr="0" anchor="t" bIns="32750" lIns="32750" spcFirstLastPara="1" rIns="32750" wrap="square" tIns="32750">
            <a:noAutofit/>
          </a:bodyPr>
          <a:lstStyle>
            <a:lvl1pPr indent="-228600" lvl="0" marL="457200" marR="0" rtl="0" algn="ctr">
              <a:lnSpc>
                <a:spcPct val="100000"/>
              </a:lnSpc>
              <a:spcBef>
                <a:spcPts val="0"/>
              </a:spcBef>
              <a:spcAft>
                <a:spcPts val="0"/>
              </a:spcAft>
              <a:buClr>
                <a:srgbClr val="000000"/>
              </a:buClr>
              <a:buSzPts val="900"/>
              <a:buFont typeface="Arial"/>
              <a:buNone/>
              <a:defRPr b="0" i="0" sz="1500" u="none" cap="none" strike="noStrike">
                <a:solidFill>
                  <a:schemeClr val="lt1"/>
                </a:solidFill>
                <a:latin typeface="Calibri"/>
                <a:ea typeface="Calibri"/>
                <a:cs typeface="Calibri"/>
                <a:sym typeface="Calibri"/>
              </a:defRPr>
            </a:lvl1pPr>
            <a:lvl2pPr indent="-228600" lvl="1" marL="914400" marR="0" rtl="0" algn="ctr">
              <a:lnSpc>
                <a:spcPct val="100000"/>
              </a:lnSpc>
              <a:spcBef>
                <a:spcPts val="0"/>
              </a:spcBef>
              <a:spcAft>
                <a:spcPts val="0"/>
              </a:spcAft>
              <a:buClr>
                <a:srgbClr val="000000"/>
              </a:buClr>
              <a:buSzPts val="900"/>
              <a:buFont typeface="Arial"/>
              <a:buNone/>
              <a:defRPr b="0" i="0" sz="1300" u="none" cap="none" strike="noStrike">
                <a:solidFill>
                  <a:schemeClr val="lt1"/>
                </a:solidFill>
                <a:latin typeface="Calibri"/>
                <a:ea typeface="Calibri"/>
                <a:cs typeface="Calibri"/>
                <a:sym typeface="Calibri"/>
              </a:defRPr>
            </a:lvl2pPr>
            <a:lvl3pPr indent="-228600" lvl="2" marL="1371600" marR="0" rtl="0" algn="ct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3pPr>
            <a:lvl4pPr indent="-228600" lvl="3" marL="1828800" marR="0" rtl="0" algn="ctr">
              <a:lnSpc>
                <a:spcPct val="100000"/>
              </a:lnSpc>
              <a:spcBef>
                <a:spcPts val="0"/>
              </a:spcBef>
              <a:spcAft>
                <a:spcPts val="0"/>
              </a:spcAft>
              <a:buClr>
                <a:srgbClr val="000000"/>
              </a:buClr>
              <a:buSzPts val="900"/>
              <a:buFont typeface="Arial"/>
              <a:buNone/>
              <a:defRPr b="0" i="0" sz="1000" u="none" cap="none" strike="noStrike">
                <a:solidFill>
                  <a:schemeClr val="lt1"/>
                </a:solidFill>
                <a:latin typeface="Calibri"/>
                <a:ea typeface="Calibri"/>
                <a:cs typeface="Calibri"/>
                <a:sym typeface="Calibri"/>
              </a:defRPr>
            </a:lvl4pPr>
            <a:lvl5pPr indent="-228600" lvl="4" marL="2286000" marR="0" rtl="0" algn="ctr">
              <a:lnSpc>
                <a:spcPct val="100000"/>
              </a:lnSpc>
              <a:spcBef>
                <a:spcPts val="0"/>
              </a:spcBef>
              <a:spcAft>
                <a:spcPts val="0"/>
              </a:spcAft>
              <a:buClr>
                <a:srgbClr val="000000"/>
              </a:buClr>
              <a:buSzPts val="900"/>
              <a:buFont typeface="Arial"/>
              <a:buNone/>
              <a:defRPr b="0" i="0" sz="1000" u="none" cap="none" strike="noStrike">
                <a:solidFill>
                  <a:schemeClr val="lt1"/>
                </a:solidFill>
                <a:latin typeface="Calibri"/>
                <a:ea typeface="Calibri"/>
                <a:cs typeface="Calibri"/>
                <a:sym typeface="Calibri"/>
              </a:defRPr>
            </a:lvl5pPr>
            <a:lvl6pPr indent="-228600" lvl="5" marL="2743200" marR="0" rtl="0" algn="ctr">
              <a:lnSpc>
                <a:spcPct val="100000"/>
              </a:lnSpc>
              <a:spcBef>
                <a:spcPts val="0"/>
              </a:spcBef>
              <a:spcAft>
                <a:spcPts val="0"/>
              </a:spcAft>
              <a:buClr>
                <a:srgbClr val="000000"/>
              </a:buClr>
              <a:buSzPts val="900"/>
              <a:buFont typeface="Arial"/>
              <a:buNone/>
              <a:defRPr b="0" i="0" sz="1000" u="none" cap="none" strike="noStrike">
                <a:solidFill>
                  <a:schemeClr val="lt1"/>
                </a:solidFill>
                <a:latin typeface="Calibri"/>
                <a:ea typeface="Calibri"/>
                <a:cs typeface="Calibri"/>
                <a:sym typeface="Calibri"/>
              </a:defRPr>
            </a:lvl6pPr>
            <a:lvl7pPr indent="-228600" lvl="6" marL="3200400" marR="0" rtl="0" algn="ctr">
              <a:lnSpc>
                <a:spcPct val="100000"/>
              </a:lnSpc>
              <a:spcBef>
                <a:spcPts val="0"/>
              </a:spcBef>
              <a:spcAft>
                <a:spcPts val="0"/>
              </a:spcAft>
              <a:buClr>
                <a:srgbClr val="000000"/>
              </a:buClr>
              <a:buSzPts val="900"/>
              <a:buFont typeface="Arial"/>
              <a:buNone/>
              <a:defRPr b="0" i="0" sz="1000" u="none" cap="none" strike="noStrike">
                <a:solidFill>
                  <a:schemeClr val="lt1"/>
                </a:solidFill>
                <a:latin typeface="Calibri"/>
                <a:ea typeface="Calibri"/>
                <a:cs typeface="Calibri"/>
                <a:sym typeface="Calibri"/>
              </a:defRPr>
            </a:lvl7pPr>
            <a:lvl8pPr indent="-228600" lvl="7" marL="3657600" marR="0" rtl="0" algn="ctr">
              <a:lnSpc>
                <a:spcPct val="100000"/>
              </a:lnSpc>
              <a:spcBef>
                <a:spcPts val="0"/>
              </a:spcBef>
              <a:spcAft>
                <a:spcPts val="0"/>
              </a:spcAft>
              <a:buClr>
                <a:srgbClr val="000000"/>
              </a:buClr>
              <a:buSzPts val="900"/>
              <a:buFont typeface="Arial"/>
              <a:buNone/>
              <a:defRPr b="0" i="0" sz="1000" u="none" cap="none" strike="noStrike">
                <a:solidFill>
                  <a:schemeClr val="lt1"/>
                </a:solidFill>
                <a:latin typeface="Calibri"/>
                <a:ea typeface="Calibri"/>
                <a:cs typeface="Calibri"/>
                <a:sym typeface="Calibri"/>
              </a:defRPr>
            </a:lvl8pPr>
            <a:lvl9pPr indent="-228600" lvl="8" marL="4114800" marR="0" rtl="0" algn="ctr">
              <a:lnSpc>
                <a:spcPct val="100000"/>
              </a:lnSpc>
              <a:spcBef>
                <a:spcPts val="0"/>
              </a:spcBef>
              <a:spcAft>
                <a:spcPts val="0"/>
              </a:spcAft>
              <a:buClr>
                <a:srgbClr val="000000"/>
              </a:buClr>
              <a:buSzPts val="900"/>
              <a:buFont typeface="Arial"/>
              <a:buNone/>
              <a:defRPr b="0" i="0" sz="1000" u="none" cap="none" strike="noStrike">
                <a:solidFill>
                  <a:schemeClr val="lt1"/>
                </a:solidFill>
                <a:latin typeface="Calibri"/>
                <a:ea typeface="Calibri"/>
                <a:cs typeface="Calibri"/>
                <a:sym typeface="Calibri"/>
              </a:defRPr>
            </a:lvl9pPr>
          </a:lstStyle>
          <a:p/>
        </p:txBody>
      </p:sp>
      <p:sp>
        <p:nvSpPr>
          <p:cNvPr id="345" name="Google Shape;345;p33"/>
          <p:cNvSpPr txBox="1"/>
          <p:nvPr>
            <p:ph idx="3" type="body"/>
          </p:nvPr>
        </p:nvSpPr>
        <p:spPr>
          <a:xfrm>
            <a:off x="4644554" y="1151093"/>
            <a:ext cx="4041773" cy="479672"/>
          </a:xfrm>
          <a:prstGeom prst="rect">
            <a:avLst/>
          </a:prstGeom>
          <a:noFill/>
          <a:ln>
            <a:noFill/>
          </a:ln>
        </p:spPr>
        <p:txBody>
          <a:bodyPr anchorCtr="0" anchor="b" bIns="32750" lIns="32750" spcFirstLastPara="1" rIns="32750" wrap="square" tIns="32750">
            <a:noAutofit/>
          </a:bodyPr>
          <a:lstStyle>
            <a:lvl1pPr indent="-228600" lvl="0" marL="457200" marR="0" rtl="0" algn="ctr">
              <a:lnSpc>
                <a:spcPct val="100000"/>
              </a:lnSpc>
              <a:spcBef>
                <a:spcPts val="0"/>
              </a:spcBef>
              <a:spcAft>
                <a:spcPts val="0"/>
              </a:spcAft>
              <a:buClr>
                <a:schemeClr val="lt1"/>
              </a:buClr>
              <a:buSzPts val="1500"/>
              <a:buFont typeface="Calibri"/>
              <a:buNone/>
              <a:defRPr b="1" i="0" sz="1500" u="none" cap="none" strike="noStrike">
                <a:solidFill>
                  <a:schemeClr val="lt1"/>
                </a:solidFill>
                <a:latin typeface="Calibri"/>
                <a:ea typeface="Calibri"/>
                <a:cs typeface="Calibri"/>
                <a:sym typeface="Calibri"/>
              </a:defRPr>
            </a:lvl1pPr>
            <a:lvl2pPr indent="-228600" lvl="1" marL="914400" marR="0" rtl="0" algn="ctr">
              <a:lnSpc>
                <a:spcPct val="100000"/>
              </a:lnSpc>
              <a:spcBef>
                <a:spcPts val="0"/>
              </a:spcBef>
              <a:spcAft>
                <a:spcPts val="0"/>
              </a:spcAft>
              <a:buClr>
                <a:schemeClr val="lt1"/>
              </a:buClr>
              <a:buSzPts val="1300"/>
              <a:buFont typeface="Calibri"/>
              <a:buNone/>
              <a:defRPr b="1" i="0" sz="1300" u="none" cap="none" strike="noStrike">
                <a:solidFill>
                  <a:schemeClr val="lt1"/>
                </a:solidFill>
                <a:latin typeface="Calibri"/>
                <a:ea typeface="Calibri"/>
                <a:cs typeface="Calibri"/>
                <a:sym typeface="Calibri"/>
              </a:defRPr>
            </a:lvl2pPr>
            <a:lvl3pPr indent="-228600" lvl="2" marL="1371600" marR="0" rtl="0" algn="ctr">
              <a:lnSpc>
                <a:spcPct val="100000"/>
              </a:lnSpc>
              <a:spcBef>
                <a:spcPts val="0"/>
              </a:spcBef>
              <a:spcAft>
                <a:spcPts val="0"/>
              </a:spcAft>
              <a:buClr>
                <a:schemeClr val="lt1"/>
              </a:buClr>
              <a:buSzPts val="1200"/>
              <a:buFont typeface="Calibri"/>
              <a:buNone/>
              <a:defRPr b="1" i="0" sz="1200" u="none" cap="none" strike="noStrike">
                <a:solidFill>
                  <a:schemeClr val="lt1"/>
                </a:solidFill>
                <a:latin typeface="Calibri"/>
                <a:ea typeface="Calibri"/>
                <a:cs typeface="Calibri"/>
                <a:sym typeface="Calibri"/>
              </a:defRPr>
            </a:lvl3pPr>
            <a:lvl4pPr indent="-228600" lvl="3" marL="1828800" marR="0" rtl="0" algn="ctr">
              <a:lnSpc>
                <a:spcPct val="100000"/>
              </a:lnSpc>
              <a:spcBef>
                <a:spcPts val="0"/>
              </a:spcBef>
              <a:spcAft>
                <a:spcPts val="0"/>
              </a:spcAft>
              <a:buClr>
                <a:schemeClr val="lt1"/>
              </a:buClr>
              <a:buSzPts val="1000"/>
              <a:buFont typeface="Calibri"/>
              <a:buNone/>
              <a:defRPr b="1" i="0" sz="1000" u="none" cap="none" strike="noStrike">
                <a:solidFill>
                  <a:schemeClr val="lt1"/>
                </a:solidFill>
                <a:latin typeface="Calibri"/>
                <a:ea typeface="Calibri"/>
                <a:cs typeface="Calibri"/>
                <a:sym typeface="Calibri"/>
              </a:defRPr>
            </a:lvl4pPr>
            <a:lvl5pPr indent="-228600" lvl="4" marL="2286000" marR="0" rtl="0" algn="ctr">
              <a:lnSpc>
                <a:spcPct val="100000"/>
              </a:lnSpc>
              <a:spcBef>
                <a:spcPts val="0"/>
              </a:spcBef>
              <a:spcAft>
                <a:spcPts val="0"/>
              </a:spcAft>
              <a:buClr>
                <a:schemeClr val="lt1"/>
              </a:buClr>
              <a:buSzPts val="1000"/>
              <a:buFont typeface="Calibri"/>
              <a:buNone/>
              <a:defRPr b="1" i="0" sz="1000" u="none" cap="none" strike="noStrike">
                <a:solidFill>
                  <a:schemeClr val="lt1"/>
                </a:solidFill>
                <a:latin typeface="Calibri"/>
                <a:ea typeface="Calibri"/>
                <a:cs typeface="Calibri"/>
                <a:sym typeface="Calibri"/>
              </a:defRPr>
            </a:lvl5pPr>
            <a:lvl6pPr indent="-228600" lvl="5" marL="2743200" marR="0" rtl="0" algn="ctr">
              <a:lnSpc>
                <a:spcPct val="100000"/>
              </a:lnSpc>
              <a:spcBef>
                <a:spcPts val="0"/>
              </a:spcBef>
              <a:spcAft>
                <a:spcPts val="0"/>
              </a:spcAft>
              <a:buClr>
                <a:schemeClr val="lt1"/>
              </a:buClr>
              <a:buSzPts val="1000"/>
              <a:buFont typeface="Calibri"/>
              <a:buNone/>
              <a:defRPr b="1" i="0" sz="1000" u="none" cap="none" strike="noStrike">
                <a:solidFill>
                  <a:schemeClr val="lt1"/>
                </a:solidFill>
                <a:latin typeface="Calibri"/>
                <a:ea typeface="Calibri"/>
                <a:cs typeface="Calibri"/>
                <a:sym typeface="Calibri"/>
              </a:defRPr>
            </a:lvl6pPr>
            <a:lvl7pPr indent="-228600" lvl="6" marL="3200400" marR="0" rtl="0" algn="ctr">
              <a:lnSpc>
                <a:spcPct val="100000"/>
              </a:lnSpc>
              <a:spcBef>
                <a:spcPts val="0"/>
              </a:spcBef>
              <a:spcAft>
                <a:spcPts val="0"/>
              </a:spcAft>
              <a:buClr>
                <a:schemeClr val="lt1"/>
              </a:buClr>
              <a:buSzPts val="1000"/>
              <a:buFont typeface="Calibri"/>
              <a:buNone/>
              <a:defRPr b="1" i="0" sz="1000" u="none" cap="none" strike="noStrike">
                <a:solidFill>
                  <a:schemeClr val="lt1"/>
                </a:solidFill>
                <a:latin typeface="Calibri"/>
                <a:ea typeface="Calibri"/>
                <a:cs typeface="Calibri"/>
                <a:sym typeface="Calibri"/>
              </a:defRPr>
            </a:lvl7pPr>
            <a:lvl8pPr indent="-228600" lvl="7" marL="3657600" marR="0" rtl="0" algn="ctr">
              <a:lnSpc>
                <a:spcPct val="100000"/>
              </a:lnSpc>
              <a:spcBef>
                <a:spcPts val="0"/>
              </a:spcBef>
              <a:spcAft>
                <a:spcPts val="0"/>
              </a:spcAft>
              <a:buClr>
                <a:schemeClr val="lt1"/>
              </a:buClr>
              <a:buSzPts val="1000"/>
              <a:buFont typeface="Calibri"/>
              <a:buNone/>
              <a:defRPr b="1" i="0" sz="1000" u="none" cap="none" strike="noStrike">
                <a:solidFill>
                  <a:schemeClr val="lt1"/>
                </a:solidFill>
                <a:latin typeface="Calibri"/>
                <a:ea typeface="Calibri"/>
                <a:cs typeface="Calibri"/>
                <a:sym typeface="Calibri"/>
              </a:defRPr>
            </a:lvl8pPr>
            <a:lvl9pPr indent="-228600" lvl="8" marL="4114800" marR="0" rtl="0" algn="ctr">
              <a:lnSpc>
                <a:spcPct val="100000"/>
              </a:lnSpc>
              <a:spcBef>
                <a:spcPts val="0"/>
              </a:spcBef>
              <a:spcAft>
                <a:spcPts val="0"/>
              </a:spcAft>
              <a:buClr>
                <a:schemeClr val="lt1"/>
              </a:buClr>
              <a:buSzPts val="1000"/>
              <a:buFont typeface="Calibri"/>
              <a:buNone/>
              <a:defRPr b="1" i="0" sz="1000" u="none" cap="none" strike="noStrike">
                <a:solidFill>
                  <a:schemeClr val="lt1"/>
                </a:solidFill>
                <a:latin typeface="Calibri"/>
                <a:ea typeface="Calibri"/>
                <a:cs typeface="Calibri"/>
                <a:sym typeface="Calibri"/>
              </a:defRPr>
            </a:lvl9pPr>
          </a:lstStyle>
          <a:p/>
        </p:txBody>
      </p:sp>
      <p:sp>
        <p:nvSpPr>
          <p:cNvPr id="346" name="Google Shape;346;p33"/>
          <p:cNvSpPr txBox="1"/>
          <p:nvPr>
            <p:ph idx="4" type="body"/>
          </p:nvPr>
        </p:nvSpPr>
        <p:spPr>
          <a:xfrm>
            <a:off x="4644554" y="1630784"/>
            <a:ext cx="4041773" cy="2963619"/>
          </a:xfrm>
          <a:prstGeom prst="rect">
            <a:avLst/>
          </a:prstGeom>
          <a:noFill/>
          <a:ln>
            <a:noFill/>
          </a:ln>
        </p:spPr>
        <p:txBody>
          <a:bodyPr anchorCtr="0" anchor="t" bIns="32750" lIns="32750" spcFirstLastPara="1" rIns="32750" wrap="square" tIns="32750">
            <a:noAutofit/>
          </a:bodyPr>
          <a:lstStyle>
            <a:lvl1pPr indent="-228600" lvl="0" marL="457200" marR="0" rtl="0" algn="ctr">
              <a:lnSpc>
                <a:spcPct val="100000"/>
              </a:lnSpc>
              <a:spcBef>
                <a:spcPts val="0"/>
              </a:spcBef>
              <a:spcAft>
                <a:spcPts val="0"/>
              </a:spcAft>
              <a:buClr>
                <a:srgbClr val="000000"/>
              </a:buClr>
              <a:buSzPts val="900"/>
              <a:buFont typeface="Arial"/>
              <a:buNone/>
              <a:defRPr b="0" i="0" sz="1500" u="none" cap="none" strike="noStrike">
                <a:solidFill>
                  <a:schemeClr val="lt1"/>
                </a:solidFill>
                <a:latin typeface="Calibri"/>
                <a:ea typeface="Calibri"/>
                <a:cs typeface="Calibri"/>
                <a:sym typeface="Calibri"/>
              </a:defRPr>
            </a:lvl1pPr>
            <a:lvl2pPr indent="-228600" lvl="1" marL="914400" marR="0" rtl="0" algn="ctr">
              <a:lnSpc>
                <a:spcPct val="100000"/>
              </a:lnSpc>
              <a:spcBef>
                <a:spcPts val="0"/>
              </a:spcBef>
              <a:spcAft>
                <a:spcPts val="0"/>
              </a:spcAft>
              <a:buClr>
                <a:srgbClr val="000000"/>
              </a:buClr>
              <a:buSzPts val="900"/>
              <a:buFont typeface="Arial"/>
              <a:buNone/>
              <a:defRPr b="0" i="0" sz="1300" u="none" cap="none" strike="noStrike">
                <a:solidFill>
                  <a:schemeClr val="lt1"/>
                </a:solidFill>
                <a:latin typeface="Calibri"/>
                <a:ea typeface="Calibri"/>
                <a:cs typeface="Calibri"/>
                <a:sym typeface="Calibri"/>
              </a:defRPr>
            </a:lvl2pPr>
            <a:lvl3pPr indent="-228600" lvl="2" marL="1371600" marR="0" rtl="0" algn="ct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3pPr>
            <a:lvl4pPr indent="-228600" lvl="3" marL="1828800" marR="0" rtl="0" algn="ctr">
              <a:lnSpc>
                <a:spcPct val="100000"/>
              </a:lnSpc>
              <a:spcBef>
                <a:spcPts val="0"/>
              </a:spcBef>
              <a:spcAft>
                <a:spcPts val="0"/>
              </a:spcAft>
              <a:buClr>
                <a:srgbClr val="000000"/>
              </a:buClr>
              <a:buSzPts val="900"/>
              <a:buFont typeface="Arial"/>
              <a:buNone/>
              <a:defRPr b="0" i="0" sz="1000" u="none" cap="none" strike="noStrike">
                <a:solidFill>
                  <a:schemeClr val="lt1"/>
                </a:solidFill>
                <a:latin typeface="Calibri"/>
                <a:ea typeface="Calibri"/>
                <a:cs typeface="Calibri"/>
                <a:sym typeface="Calibri"/>
              </a:defRPr>
            </a:lvl4pPr>
            <a:lvl5pPr indent="-228600" lvl="4" marL="2286000" marR="0" rtl="0" algn="ctr">
              <a:lnSpc>
                <a:spcPct val="100000"/>
              </a:lnSpc>
              <a:spcBef>
                <a:spcPts val="0"/>
              </a:spcBef>
              <a:spcAft>
                <a:spcPts val="0"/>
              </a:spcAft>
              <a:buClr>
                <a:srgbClr val="000000"/>
              </a:buClr>
              <a:buSzPts val="900"/>
              <a:buFont typeface="Arial"/>
              <a:buNone/>
              <a:defRPr b="0" i="0" sz="1000" u="none" cap="none" strike="noStrike">
                <a:solidFill>
                  <a:schemeClr val="lt1"/>
                </a:solidFill>
                <a:latin typeface="Calibri"/>
                <a:ea typeface="Calibri"/>
                <a:cs typeface="Calibri"/>
                <a:sym typeface="Calibri"/>
              </a:defRPr>
            </a:lvl5pPr>
            <a:lvl6pPr indent="-228600" lvl="5" marL="2743200" marR="0" rtl="0" algn="ctr">
              <a:lnSpc>
                <a:spcPct val="100000"/>
              </a:lnSpc>
              <a:spcBef>
                <a:spcPts val="0"/>
              </a:spcBef>
              <a:spcAft>
                <a:spcPts val="0"/>
              </a:spcAft>
              <a:buClr>
                <a:srgbClr val="000000"/>
              </a:buClr>
              <a:buSzPts val="900"/>
              <a:buFont typeface="Arial"/>
              <a:buNone/>
              <a:defRPr b="0" i="0" sz="1000" u="none" cap="none" strike="noStrike">
                <a:solidFill>
                  <a:schemeClr val="lt1"/>
                </a:solidFill>
                <a:latin typeface="Calibri"/>
                <a:ea typeface="Calibri"/>
                <a:cs typeface="Calibri"/>
                <a:sym typeface="Calibri"/>
              </a:defRPr>
            </a:lvl6pPr>
            <a:lvl7pPr indent="-228600" lvl="6" marL="3200400" marR="0" rtl="0" algn="ctr">
              <a:lnSpc>
                <a:spcPct val="100000"/>
              </a:lnSpc>
              <a:spcBef>
                <a:spcPts val="0"/>
              </a:spcBef>
              <a:spcAft>
                <a:spcPts val="0"/>
              </a:spcAft>
              <a:buClr>
                <a:srgbClr val="000000"/>
              </a:buClr>
              <a:buSzPts val="900"/>
              <a:buFont typeface="Arial"/>
              <a:buNone/>
              <a:defRPr b="0" i="0" sz="1000" u="none" cap="none" strike="noStrike">
                <a:solidFill>
                  <a:schemeClr val="lt1"/>
                </a:solidFill>
                <a:latin typeface="Calibri"/>
                <a:ea typeface="Calibri"/>
                <a:cs typeface="Calibri"/>
                <a:sym typeface="Calibri"/>
              </a:defRPr>
            </a:lvl7pPr>
            <a:lvl8pPr indent="-228600" lvl="7" marL="3657600" marR="0" rtl="0" algn="ctr">
              <a:lnSpc>
                <a:spcPct val="100000"/>
              </a:lnSpc>
              <a:spcBef>
                <a:spcPts val="0"/>
              </a:spcBef>
              <a:spcAft>
                <a:spcPts val="0"/>
              </a:spcAft>
              <a:buClr>
                <a:srgbClr val="000000"/>
              </a:buClr>
              <a:buSzPts val="900"/>
              <a:buFont typeface="Arial"/>
              <a:buNone/>
              <a:defRPr b="0" i="0" sz="1000" u="none" cap="none" strike="noStrike">
                <a:solidFill>
                  <a:schemeClr val="lt1"/>
                </a:solidFill>
                <a:latin typeface="Calibri"/>
                <a:ea typeface="Calibri"/>
                <a:cs typeface="Calibri"/>
                <a:sym typeface="Calibri"/>
              </a:defRPr>
            </a:lvl8pPr>
            <a:lvl9pPr indent="-228600" lvl="8" marL="4114800" marR="0" rtl="0" algn="ctr">
              <a:lnSpc>
                <a:spcPct val="100000"/>
              </a:lnSpc>
              <a:spcBef>
                <a:spcPts val="0"/>
              </a:spcBef>
              <a:spcAft>
                <a:spcPts val="0"/>
              </a:spcAft>
              <a:buClr>
                <a:srgbClr val="000000"/>
              </a:buClr>
              <a:buSzPts val="900"/>
              <a:buFont typeface="Arial"/>
              <a:buNone/>
              <a:defRPr b="0" i="0" sz="10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7" name="Shape 347"/>
        <p:cNvGrpSpPr/>
        <p:nvPr/>
      </p:nvGrpSpPr>
      <p:grpSpPr>
        <a:xfrm>
          <a:off x="0" y="0"/>
          <a:ext cx="0" cy="0"/>
          <a:chOff x="0" y="0"/>
          <a:chExt cx="0" cy="0"/>
        </a:xfrm>
      </p:grpSpPr>
      <p:sp>
        <p:nvSpPr>
          <p:cNvPr id="348" name="Google Shape;348;p34"/>
          <p:cNvSpPr txBox="1"/>
          <p:nvPr>
            <p:ph type="title"/>
          </p:nvPr>
        </p:nvSpPr>
        <p:spPr>
          <a:xfrm>
            <a:off x="419695" y="944314"/>
            <a:ext cx="4241531" cy="1607344"/>
          </a:xfrm>
          <a:prstGeom prst="rect">
            <a:avLst/>
          </a:prstGeom>
          <a:noFill/>
          <a:ln>
            <a:noFill/>
          </a:ln>
        </p:spPr>
        <p:txBody>
          <a:bodyPr anchorCtr="0" anchor="b" bIns="32750" lIns="32750" spcFirstLastPara="1" rIns="32750" wrap="square" tIns="32750">
            <a:noAutofit/>
          </a:bodyPr>
          <a:lstStyle>
            <a:lvl1pPr lvl="0"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9" name="Shape 349"/>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50" name="Shape 350"/>
        <p:cNvGrpSpPr/>
        <p:nvPr/>
      </p:nvGrpSpPr>
      <p:grpSpPr>
        <a:xfrm>
          <a:off x="0" y="0"/>
          <a:ext cx="0" cy="0"/>
          <a:chOff x="0" y="0"/>
          <a:chExt cx="0" cy="0"/>
        </a:xfrm>
      </p:grpSpPr>
      <p:sp>
        <p:nvSpPr>
          <p:cNvPr id="351" name="Google Shape;351;p36"/>
          <p:cNvSpPr txBox="1"/>
          <p:nvPr>
            <p:ph type="title"/>
          </p:nvPr>
        </p:nvSpPr>
        <p:spPr>
          <a:xfrm>
            <a:off x="457646" y="205104"/>
            <a:ext cx="3008180" cy="871541"/>
          </a:xfrm>
          <a:prstGeom prst="rect">
            <a:avLst/>
          </a:prstGeom>
          <a:noFill/>
          <a:ln>
            <a:noFill/>
          </a:ln>
        </p:spPr>
        <p:txBody>
          <a:bodyPr anchorCtr="0" anchor="b" bIns="32750" lIns="32750" spcFirstLastPara="1" rIns="32750" wrap="square" tIns="32750">
            <a:noAutofit/>
          </a:bodyPr>
          <a:lstStyle>
            <a:lvl1pPr lvl="0" marR="0" rtl="0" algn="l">
              <a:lnSpc>
                <a:spcPct val="100000"/>
              </a:lnSpc>
              <a:spcBef>
                <a:spcPts val="0"/>
              </a:spcBef>
              <a:spcAft>
                <a:spcPts val="0"/>
              </a:spcAft>
              <a:buClr>
                <a:srgbClr val="000000"/>
              </a:buClr>
              <a:buSzPts val="900"/>
              <a:buFont typeface="Arial"/>
              <a:buNone/>
              <a:defRPr b="1" i="0" sz="13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9pPr>
          </a:lstStyle>
          <a:p/>
        </p:txBody>
      </p:sp>
      <p:sp>
        <p:nvSpPr>
          <p:cNvPr id="352" name="Google Shape;352;p36"/>
          <p:cNvSpPr txBox="1"/>
          <p:nvPr>
            <p:ph idx="1" type="body"/>
          </p:nvPr>
        </p:nvSpPr>
        <p:spPr>
          <a:xfrm>
            <a:off x="3575224" y="205104"/>
            <a:ext cx="5111227" cy="4389188"/>
          </a:xfrm>
          <a:prstGeom prst="rect">
            <a:avLst/>
          </a:prstGeom>
          <a:noFill/>
          <a:ln>
            <a:noFill/>
          </a:ln>
        </p:spPr>
        <p:txBody>
          <a:bodyPr anchorCtr="0" anchor="t" bIns="32750" lIns="32750" spcFirstLastPara="1" rIns="32750" wrap="square" tIns="32750">
            <a:noAutofit/>
          </a:bodyPr>
          <a:lstStyle>
            <a:lvl1pPr indent="-228600" lvl="0" marL="457200" marR="0" rtl="0" algn="ctr">
              <a:lnSpc>
                <a:spcPct val="100000"/>
              </a:lnSpc>
              <a:spcBef>
                <a:spcPts val="0"/>
              </a:spcBef>
              <a:spcAft>
                <a:spcPts val="0"/>
              </a:spcAft>
              <a:buClr>
                <a:srgbClr val="000000"/>
              </a:buClr>
              <a:buSzPts val="900"/>
              <a:buFont typeface="Arial"/>
              <a:buNone/>
              <a:defRPr b="0" i="0" sz="2100" u="none" cap="none" strike="noStrike">
                <a:solidFill>
                  <a:schemeClr val="lt1"/>
                </a:solidFill>
                <a:latin typeface="Calibri"/>
                <a:ea typeface="Calibri"/>
                <a:cs typeface="Calibri"/>
                <a:sym typeface="Calibri"/>
              </a:defRPr>
            </a:lvl1pPr>
            <a:lvl2pPr indent="-228600" lvl="1" marL="914400" marR="0" rtl="0" algn="ctr">
              <a:lnSpc>
                <a:spcPct val="100000"/>
              </a:lnSpc>
              <a:spcBef>
                <a:spcPts val="0"/>
              </a:spcBef>
              <a:spcAft>
                <a:spcPts val="0"/>
              </a:spcAft>
              <a:buClr>
                <a:srgbClr val="000000"/>
              </a:buClr>
              <a:buSzPts val="900"/>
              <a:buFont typeface="Arial"/>
              <a:buNone/>
              <a:defRPr b="0" i="0" sz="1800" u="none" cap="none" strike="noStrike">
                <a:solidFill>
                  <a:schemeClr val="lt1"/>
                </a:solidFill>
                <a:latin typeface="Calibri"/>
                <a:ea typeface="Calibri"/>
                <a:cs typeface="Calibri"/>
                <a:sym typeface="Calibri"/>
              </a:defRPr>
            </a:lvl2pPr>
            <a:lvl3pPr indent="-228600" lvl="2" marL="1371600" marR="0" rtl="0" algn="ctr">
              <a:lnSpc>
                <a:spcPct val="100000"/>
              </a:lnSpc>
              <a:spcBef>
                <a:spcPts val="0"/>
              </a:spcBef>
              <a:spcAft>
                <a:spcPts val="0"/>
              </a:spcAft>
              <a:buClr>
                <a:srgbClr val="000000"/>
              </a:buClr>
              <a:buSzPts val="900"/>
              <a:buFont typeface="Arial"/>
              <a:buNone/>
              <a:defRPr b="0" i="0" sz="1500" u="none" cap="none" strike="noStrike">
                <a:solidFill>
                  <a:schemeClr val="lt1"/>
                </a:solidFill>
                <a:latin typeface="Calibri"/>
                <a:ea typeface="Calibri"/>
                <a:cs typeface="Calibri"/>
                <a:sym typeface="Calibri"/>
              </a:defRPr>
            </a:lvl3pPr>
            <a:lvl4pPr indent="-228600" lvl="3" marL="1828800" marR="0" rtl="0" algn="ctr">
              <a:lnSpc>
                <a:spcPct val="100000"/>
              </a:lnSpc>
              <a:spcBef>
                <a:spcPts val="0"/>
              </a:spcBef>
              <a:spcAft>
                <a:spcPts val="0"/>
              </a:spcAft>
              <a:buClr>
                <a:srgbClr val="000000"/>
              </a:buClr>
              <a:buSzPts val="900"/>
              <a:buFont typeface="Arial"/>
              <a:buNone/>
              <a:defRPr b="0" i="0" sz="1300" u="none" cap="none" strike="noStrike">
                <a:solidFill>
                  <a:schemeClr val="lt1"/>
                </a:solidFill>
                <a:latin typeface="Calibri"/>
                <a:ea typeface="Calibri"/>
                <a:cs typeface="Calibri"/>
                <a:sym typeface="Calibri"/>
              </a:defRPr>
            </a:lvl4pPr>
            <a:lvl5pPr indent="-228600" lvl="4" marL="2286000" marR="0" rtl="0" algn="ctr">
              <a:lnSpc>
                <a:spcPct val="100000"/>
              </a:lnSpc>
              <a:spcBef>
                <a:spcPts val="0"/>
              </a:spcBef>
              <a:spcAft>
                <a:spcPts val="0"/>
              </a:spcAft>
              <a:buClr>
                <a:srgbClr val="000000"/>
              </a:buClr>
              <a:buSzPts val="900"/>
              <a:buFont typeface="Arial"/>
              <a:buNone/>
              <a:defRPr b="0" i="0" sz="1300" u="none" cap="none" strike="noStrike">
                <a:solidFill>
                  <a:schemeClr val="lt1"/>
                </a:solidFill>
                <a:latin typeface="Calibri"/>
                <a:ea typeface="Calibri"/>
                <a:cs typeface="Calibri"/>
                <a:sym typeface="Calibri"/>
              </a:defRPr>
            </a:lvl5pPr>
            <a:lvl6pPr indent="-228600" lvl="5" marL="2743200" marR="0" rtl="0" algn="ctr">
              <a:lnSpc>
                <a:spcPct val="100000"/>
              </a:lnSpc>
              <a:spcBef>
                <a:spcPts val="0"/>
              </a:spcBef>
              <a:spcAft>
                <a:spcPts val="0"/>
              </a:spcAft>
              <a:buClr>
                <a:srgbClr val="000000"/>
              </a:buClr>
              <a:buSzPts val="900"/>
              <a:buFont typeface="Arial"/>
              <a:buNone/>
              <a:defRPr b="0" i="0" sz="1300" u="none" cap="none" strike="noStrike">
                <a:solidFill>
                  <a:schemeClr val="lt1"/>
                </a:solidFill>
                <a:latin typeface="Calibri"/>
                <a:ea typeface="Calibri"/>
                <a:cs typeface="Calibri"/>
                <a:sym typeface="Calibri"/>
              </a:defRPr>
            </a:lvl6pPr>
            <a:lvl7pPr indent="-228600" lvl="6" marL="3200400" marR="0" rtl="0" algn="ctr">
              <a:lnSpc>
                <a:spcPct val="100000"/>
              </a:lnSpc>
              <a:spcBef>
                <a:spcPts val="0"/>
              </a:spcBef>
              <a:spcAft>
                <a:spcPts val="0"/>
              </a:spcAft>
              <a:buClr>
                <a:srgbClr val="000000"/>
              </a:buClr>
              <a:buSzPts val="900"/>
              <a:buFont typeface="Arial"/>
              <a:buNone/>
              <a:defRPr b="0" i="0" sz="1300" u="none" cap="none" strike="noStrike">
                <a:solidFill>
                  <a:schemeClr val="lt1"/>
                </a:solidFill>
                <a:latin typeface="Calibri"/>
                <a:ea typeface="Calibri"/>
                <a:cs typeface="Calibri"/>
                <a:sym typeface="Calibri"/>
              </a:defRPr>
            </a:lvl7pPr>
            <a:lvl8pPr indent="-228600" lvl="7" marL="3657600" marR="0" rtl="0" algn="ctr">
              <a:lnSpc>
                <a:spcPct val="100000"/>
              </a:lnSpc>
              <a:spcBef>
                <a:spcPts val="0"/>
              </a:spcBef>
              <a:spcAft>
                <a:spcPts val="0"/>
              </a:spcAft>
              <a:buClr>
                <a:srgbClr val="000000"/>
              </a:buClr>
              <a:buSzPts val="900"/>
              <a:buFont typeface="Arial"/>
              <a:buNone/>
              <a:defRPr b="0" i="0" sz="1300" u="none" cap="none" strike="noStrike">
                <a:solidFill>
                  <a:schemeClr val="lt1"/>
                </a:solidFill>
                <a:latin typeface="Calibri"/>
                <a:ea typeface="Calibri"/>
                <a:cs typeface="Calibri"/>
                <a:sym typeface="Calibri"/>
              </a:defRPr>
            </a:lvl8pPr>
            <a:lvl9pPr indent="-228600" lvl="8" marL="4114800" marR="0" rtl="0" algn="ctr">
              <a:lnSpc>
                <a:spcPct val="100000"/>
              </a:lnSpc>
              <a:spcBef>
                <a:spcPts val="0"/>
              </a:spcBef>
              <a:spcAft>
                <a:spcPts val="0"/>
              </a:spcAft>
              <a:buClr>
                <a:srgbClr val="000000"/>
              </a:buClr>
              <a:buSzPts val="900"/>
              <a:buFont typeface="Arial"/>
              <a:buNone/>
              <a:defRPr b="0" i="0" sz="1300" u="none" cap="none" strike="noStrike">
                <a:solidFill>
                  <a:schemeClr val="lt1"/>
                </a:solidFill>
                <a:latin typeface="Calibri"/>
                <a:ea typeface="Calibri"/>
                <a:cs typeface="Calibri"/>
                <a:sym typeface="Calibri"/>
              </a:defRPr>
            </a:lvl9pPr>
          </a:lstStyle>
          <a:p/>
        </p:txBody>
      </p:sp>
      <p:sp>
        <p:nvSpPr>
          <p:cNvPr id="353" name="Google Shape;353;p36"/>
          <p:cNvSpPr txBox="1"/>
          <p:nvPr>
            <p:ph idx="2" type="body"/>
          </p:nvPr>
        </p:nvSpPr>
        <p:spPr>
          <a:xfrm>
            <a:off x="457646" y="1076585"/>
            <a:ext cx="3008180" cy="3517805"/>
          </a:xfrm>
          <a:prstGeom prst="rect">
            <a:avLst/>
          </a:prstGeom>
          <a:noFill/>
          <a:ln>
            <a:noFill/>
          </a:ln>
        </p:spPr>
        <p:txBody>
          <a:bodyPr anchorCtr="0" anchor="t" bIns="32750" lIns="32750" spcFirstLastPara="1" rIns="32750" wrap="square" tIns="32750">
            <a:noAutofit/>
          </a:bodyPr>
          <a:lstStyle>
            <a:lvl1pPr indent="-228600" lvl="0" marL="457200" marR="0" rtl="0" algn="ctr">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1pPr>
            <a:lvl2pPr indent="-228600" lvl="1" marL="914400" marR="0" rtl="0" algn="ctr">
              <a:lnSpc>
                <a:spcPct val="100000"/>
              </a:lnSpc>
              <a:spcBef>
                <a:spcPts val="0"/>
              </a:spcBef>
              <a:spcAft>
                <a:spcPts val="0"/>
              </a:spcAft>
              <a:buClr>
                <a:schemeClr val="lt1"/>
              </a:buClr>
              <a:buSzPts val="800"/>
              <a:buFont typeface="Calibri"/>
              <a:buNone/>
              <a:defRPr b="0" i="0" sz="800" u="none" cap="none" strike="noStrike">
                <a:solidFill>
                  <a:schemeClr val="lt1"/>
                </a:solidFill>
                <a:latin typeface="Calibri"/>
                <a:ea typeface="Calibri"/>
                <a:cs typeface="Calibri"/>
                <a:sym typeface="Calibri"/>
              </a:defRPr>
            </a:lvl2pPr>
            <a:lvl3pPr indent="-228600" lvl="2" marL="1371600" marR="0" rtl="0" algn="ctr">
              <a:lnSpc>
                <a:spcPct val="100000"/>
              </a:lnSpc>
              <a:spcBef>
                <a:spcPts val="0"/>
              </a:spcBef>
              <a:spcAft>
                <a:spcPts val="0"/>
              </a:spcAft>
              <a:buClr>
                <a:schemeClr val="lt1"/>
              </a:buClr>
              <a:buSzPts val="600"/>
              <a:buFont typeface="Calibri"/>
              <a:buNone/>
              <a:defRPr b="0" i="0" sz="600" u="none" cap="none" strike="noStrike">
                <a:solidFill>
                  <a:schemeClr val="lt1"/>
                </a:solidFill>
                <a:latin typeface="Calibri"/>
                <a:ea typeface="Calibri"/>
                <a:cs typeface="Calibri"/>
                <a:sym typeface="Calibri"/>
              </a:defRPr>
            </a:lvl3pPr>
            <a:lvl4pPr indent="-228600" lvl="3" marL="1828800" marR="0" rtl="0" algn="ctr">
              <a:lnSpc>
                <a:spcPct val="100000"/>
              </a:lnSpc>
              <a:spcBef>
                <a:spcPts val="0"/>
              </a:spcBef>
              <a:spcAft>
                <a:spcPts val="0"/>
              </a:spcAft>
              <a:buClr>
                <a:schemeClr val="lt1"/>
              </a:buClr>
              <a:buSzPts val="600"/>
              <a:buFont typeface="Calibri"/>
              <a:buNone/>
              <a:defRPr b="0" i="0" sz="600" u="none" cap="none" strike="noStrike">
                <a:solidFill>
                  <a:schemeClr val="lt1"/>
                </a:solidFill>
                <a:latin typeface="Calibri"/>
                <a:ea typeface="Calibri"/>
                <a:cs typeface="Calibri"/>
                <a:sym typeface="Calibri"/>
              </a:defRPr>
            </a:lvl4pPr>
            <a:lvl5pPr indent="-228600" lvl="4" marL="2286000" marR="0" rtl="0" algn="ctr">
              <a:lnSpc>
                <a:spcPct val="100000"/>
              </a:lnSpc>
              <a:spcBef>
                <a:spcPts val="0"/>
              </a:spcBef>
              <a:spcAft>
                <a:spcPts val="0"/>
              </a:spcAft>
              <a:buClr>
                <a:schemeClr val="lt1"/>
              </a:buClr>
              <a:buSzPts val="600"/>
              <a:buFont typeface="Calibri"/>
              <a:buNone/>
              <a:defRPr b="0" i="0" sz="600" u="none" cap="none" strike="noStrike">
                <a:solidFill>
                  <a:schemeClr val="lt1"/>
                </a:solidFill>
                <a:latin typeface="Calibri"/>
                <a:ea typeface="Calibri"/>
                <a:cs typeface="Calibri"/>
                <a:sym typeface="Calibri"/>
              </a:defRPr>
            </a:lvl5pPr>
            <a:lvl6pPr indent="-228600" lvl="5" marL="2743200" marR="0" rtl="0" algn="ctr">
              <a:lnSpc>
                <a:spcPct val="100000"/>
              </a:lnSpc>
              <a:spcBef>
                <a:spcPts val="0"/>
              </a:spcBef>
              <a:spcAft>
                <a:spcPts val="0"/>
              </a:spcAft>
              <a:buClr>
                <a:schemeClr val="lt1"/>
              </a:buClr>
              <a:buSzPts val="600"/>
              <a:buFont typeface="Calibri"/>
              <a:buNone/>
              <a:defRPr b="0" i="0" sz="600" u="none" cap="none" strike="noStrike">
                <a:solidFill>
                  <a:schemeClr val="lt1"/>
                </a:solidFill>
                <a:latin typeface="Calibri"/>
                <a:ea typeface="Calibri"/>
                <a:cs typeface="Calibri"/>
                <a:sym typeface="Calibri"/>
              </a:defRPr>
            </a:lvl6pPr>
            <a:lvl7pPr indent="-228600" lvl="6" marL="3200400" marR="0" rtl="0" algn="ctr">
              <a:lnSpc>
                <a:spcPct val="100000"/>
              </a:lnSpc>
              <a:spcBef>
                <a:spcPts val="0"/>
              </a:spcBef>
              <a:spcAft>
                <a:spcPts val="0"/>
              </a:spcAft>
              <a:buClr>
                <a:schemeClr val="lt1"/>
              </a:buClr>
              <a:buSzPts val="600"/>
              <a:buFont typeface="Calibri"/>
              <a:buNone/>
              <a:defRPr b="0" i="0" sz="600" u="none" cap="none" strike="noStrike">
                <a:solidFill>
                  <a:schemeClr val="lt1"/>
                </a:solidFill>
                <a:latin typeface="Calibri"/>
                <a:ea typeface="Calibri"/>
                <a:cs typeface="Calibri"/>
                <a:sym typeface="Calibri"/>
              </a:defRPr>
            </a:lvl7pPr>
            <a:lvl8pPr indent="-228600" lvl="7" marL="3657600" marR="0" rtl="0" algn="ctr">
              <a:lnSpc>
                <a:spcPct val="100000"/>
              </a:lnSpc>
              <a:spcBef>
                <a:spcPts val="0"/>
              </a:spcBef>
              <a:spcAft>
                <a:spcPts val="0"/>
              </a:spcAft>
              <a:buClr>
                <a:schemeClr val="lt1"/>
              </a:buClr>
              <a:buSzPts val="600"/>
              <a:buFont typeface="Calibri"/>
              <a:buNone/>
              <a:defRPr b="0" i="0" sz="600" u="none" cap="none" strike="noStrike">
                <a:solidFill>
                  <a:schemeClr val="lt1"/>
                </a:solidFill>
                <a:latin typeface="Calibri"/>
                <a:ea typeface="Calibri"/>
                <a:cs typeface="Calibri"/>
                <a:sym typeface="Calibri"/>
              </a:defRPr>
            </a:lvl8pPr>
            <a:lvl9pPr indent="-228600" lvl="8" marL="4114800" marR="0" rtl="0" algn="ctr">
              <a:lnSpc>
                <a:spcPct val="100000"/>
              </a:lnSpc>
              <a:spcBef>
                <a:spcPts val="0"/>
              </a:spcBef>
              <a:spcAft>
                <a:spcPts val="0"/>
              </a:spcAft>
              <a:buClr>
                <a:schemeClr val="lt1"/>
              </a:buClr>
              <a:buSzPts val="600"/>
              <a:buFont typeface="Calibri"/>
              <a:buNone/>
              <a:defRPr b="0" i="0" sz="6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54" name="Shape 354"/>
        <p:cNvGrpSpPr/>
        <p:nvPr/>
      </p:nvGrpSpPr>
      <p:grpSpPr>
        <a:xfrm>
          <a:off x="0" y="0"/>
          <a:ext cx="0" cy="0"/>
          <a:chOff x="0" y="0"/>
          <a:chExt cx="0" cy="0"/>
        </a:xfrm>
      </p:grpSpPr>
      <p:sp>
        <p:nvSpPr>
          <p:cNvPr id="355" name="Google Shape;355;p37"/>
          <p:cNvSpPr txBox="1"/>
          <p:nvPr>
            <p:ph type="title"/>
          </p:nvPr>
        </p:nvSpPr>
        <p:spPr>
          <a:xfrm>
            <a:off x="1792635" y="3600618"/>
            <a:ext cx="5486273" cy="425250"/>
          </a:xfrm>
          <a:prstGeom prst="rect">
            <a:avLst/>
          </a:prstGeom>
          <a:noFill/>
          <a:ln>
            <a:noFill/>
          </a:ln>
        </p:spPr>
        <p:txBody>
          <a:bodyPr anchorCtr="0" anchor="b" bIns="32750" lIns="32750" spcFirstLastPara="1" rIns="32750" wrap="square" tIns="32750">
            <a:noAutofit/>
          </a:bodyPr>
          <a:lstStyle>
            <a:lvl1pPr lvl="0" marR="0" rtl="0" algn="l">
              <a:lnSpc>
                <a:spcPct val="100000"/>
              </a:lnSpc>
              <a:spcBef>
                <a:spcPts val="0"/>
              </a:spcBef>
              <a:spcAft>
                <a:spcPts val="0"/>
              </a:spcAft>
              <a:buClr>
                <a:srgbClr val="000000"/>
              </a:buClr>
              <a:buSzPts val="900"/>
              <a:buFont typeface="Arial"/>
              <a:buNone/>
              <a:defRPr b="1" i="0" sz="13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9pPr>
          </a:lstStyle>
          <a:p/>
        </p:txBody>
      </p:sp>
      <p:sp>
        <p:nvSpPr>
          <p:cNvPr id="356" name="Google Shape;356;p37"/>
          <p:cNvSpPr/>
          <p:nvPr>
            <p:ph idx="2" type="pic"/>
          </p:nvPr>
        </p:nvSpPr>
        <p:spPr>
          <a:xfrm>
            <a:off x="1792635" y="459600"/>
            <a:ext cx="5486273" cy="3085752"/>
          </a:xfrm>
          <a:prstGeom prst="rect">
            <a:avLst/>
          </a:prstGeom>
          <a:noFill/>
          <a:ln>
            <a:noFill/>
          </a:ln>
        </p:spPr>
      </p:sp>
      <p:sp>
        <p:nvSpPr>
          <p:cNvPr id="357" name="Google Shape;357;p37"/>
          <p:cNvSpPr txBox="1"/>
          <p:nvPr>
            <p:ph idx="1" type="body"/>
          </p:nvPr>
        </p:nvSpPr>
        <p:spPr>
          <a:xfrm>
            <a:off x="1792635" y="4025894"/>
            <a:ext cx="5486273" cy="603545"/>
          </a:xfrm>
          <a:prstGeom prst="rect">
            <a:avLst/>
          </a:prstGeom>
          <a:noFill/>
          <a:ln>
            <a:noFill/>
          </a:ln>
        </p:spPr>
        <p:txBody>
          <a:bodyPr anchorCtr="0" anchor="t" bIns="32750" lIns="32750" spcFirstLastPara="1" rIns="32750" wrap="square" tIns="32750">
            <a:noAutofit/>
          </a:bodyPr>
          <a:lstStyle>
            <a:lvl1pPr indent="-228600" lvl="0" marL="457200" marR="0" rtl="0" algn="ctr">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1pPr>
            <a:lvl2pPr indent="-228600" lvl="1" marL="914400" marR="0" rtl="0" algn="ctr">
              <a:lnSpc>
                <a:spcPct val="100000"/>
              </a:lnSpc>
              <a:spcBef>
                <a:spcPts val="0"/>
              </a:spcBef>
              <a:spcAft>
                <a:spcPts val="0"/>
              </a:spcAft>
              <a:buClr>
                <a:schemeClr val="lt1"/>
              </a:buClr>
              <a:buSzPts val="800"/>
              <a:buFont typeface="Calibri"/>
              <a:buNone/>
              <a:defRPr b="0" i="0" sz="800" u="none" cap="none" strike="noStrike">
                <a:solidFill>
                  <a:schemeClr val="lt1"/>
                </a:solidFill>
                <a:latin typeface="Calibri"/>
                <a:ea typeface="Calibri"/>
                <a:cs typeface="Calibri"/>
                <a:sym typeface="Calibri"/>
              </a:defRPr>
            </a:lvl2pPr>
            <a:lvl3pPr indent="-228600" lvl="2" marL="1371600" marR="0" rtl="0" algn="ctr">
              <a:lnSpc>
                <a:spcPct val="100000"/>
              </a:lnSpc>
              <a:spcBef>
                <a:spcPts val="0"/>
              </a:spcBef>
              <a:spcAft>
                <a:spcPts val="0"/>
              </a:spcAft>
              <a:buClr>
                <a:schemeClr val="lt1"/>
              </a:buClr>
              <a:buSzPts val="600"/>
              <a:buFont typeface="Calibri"/>
              <a:buNone/>
              <a:defRPr b="0" i="0" sz="600" u="none" cap="none" strike="noStrike">
                <a:solidFill>
                  <a:schemeClr val="lt1"/>
                </a:solidFill>
                <a:latin typeface="Calibri"/>
                <a:ea typeface="Calibri"/>
                <a:cs typeface="Calibri"/>
                <a:sym typeface="Calibri"/>
              </a:defRPr>
            </a:lvl3pPr>
            <a:lvl4pPr indent="-228600" lvl="3" marL="1828800" marR="0" rtl="0" algn="ctr">
              <a:lnSpc>
                <a:spcPct val="100000"/>
              </a:lnSpc>
              <a:spcBef>
                <a:spcPts val="0"/>
              </a:spcBef>
              <a:spcAft>
                <a:spcPts val="0"/>
              </a:spcAft>
              <a:buClr>
                <a:schemeClr val="lt1"/>
              </a:buClr>
              <a:buSzPts val="600"/>
              <a:buFont typeface="Calibri"/>
              <a:buNone/>
              <a:defRPr b="0" i="0" sz="600" u="none" cap="none" strike="noStrike">
                <a:solidFill>
                  <a:schemeClr val="lt1"/>
                </a:solidFill>
                <a:latin typeface="Calibri"/>
                <a:ea typeface="Calibri"/>
                <a:cs typeface="Calibri"/>
                <a:sym typeface="Calibri"/>
              </a:defRPr>
            </a:lvl4pPr>
            <a:lvl5pPr indent="-228600" lvl="4" marL="2286000" marR="0" rtl="0" algn="ctr">
              <a:lnSpc>
                <a:spcPct val="100000"/>
              </a:lnSpc>
              <a:spcBef>
                <a:spcPts val="0"/>
              </a:spcBef>
              <a:spcAft>
                <a:spcPts val="0"/>
              </a:spcAft>
              <a:buClr>
                <a:schemeClr val="lt1"/>
              </a:buClr>
              <a:buSzPts val="600"/>
              <a:buFont typeface="Calibri"/>
              <a:buNone/>
              <a:defRPr b="0" i="0" sz="600" u="none" cap="none" strike="noStrike">
                <a:solidFill>
                  <a:schemeClr val="lt1"/>
                </a:solidFill>
                <a:latin typeface="Calibri"/>
                <a:ea typeface="Calibri"/>
                <a:cs typeface="Calibri"/>
                <a:sym typeface="Calibri"/>
              </a:defRPr>
            </a:lvl5pPr>
            <a:lvl6pPr indent="-228600" lvl="5" marL="2743200" marR="0" rtl="0" algn="ctr">
              <a:lnSpc>
                <a:spcPct val="100000"/>
              </a:lnSpc>
              <a:spcBef>
                <a:spcPts val="0"/>
              </a:spcBef>
              <a:spcAft>
                <a:spcPts val="0"/>
              </a:spcAft>
              <a:buClr>
                <a:schemeClr val="lt1"/>
              </a:buClr>
              <a:buSzPts val="600"/>
              <a:buFont typeface="Calibri"/>
              <a:buNone/>
              <a:defRPr b="0" i="0" sz="600" u="none" cap="none" strike="noStrike">
                <a:solidFill>
                  <a:schemeClr val="lt1"/>
                </a:solidFill>
                <a:latin typeface="Calibri"/>
                <a:ea typeface="Calibri"/>
                <a:cs typeface="Calibri"/>
                <a:sym typeface="Calibri"/>
              </a:defRPr>
            </a:lvl6pPr>
            <a:lvl7pPr indent="-228600" lvl="6" marL="3200400" marR="0" rtl="0" algn="ctr">
              <a:lnSpc>
                <a:spcPct val="100000"/>
              </a:lnSpc>
              <a:spcBef>
                <a:spcPts val="0"/>
              </a:spcBef>
              <a:spcAft>
                <a:spcPts val="0"/>
              </a:spcAft>
              <a:buClr>
                <a:schemeClr val="lt1"/>
              </a:buClr>
              <a:buSzPts val="600"/>
              <a:buFont typeface="Calibri"/>
              <a:buNone/>
              <a:defRPr b="0" i="0" sz="600" u="none" cap="none" strike="noStrike">
                <a:solidFill>
                  <a:schemeClr val="lt1"/>
                </a:solidFill>
                <a:latin typeface="Calibri"/>
                <a:ea typeface="Calibri"/>
                <a:cs typeface="Calibri"/>
                <a:sym typeface="Calibri"/>
              </a:defRPr>
            </a:lvl7pPr>
            <a:lvl8pPr indent="-228600" lvl="7" marL="3657600" marR="0" rtl="0" algn="ctr">
              <a:lnSpc>
                <a:spcPct val="100000"/>
              </a:lnSpc>
              <a:spcBef>
                <a:spcPts val="0"/>
              </a:spcBef>
              <a:spcAft>
                <a:spcPts val="0"/>
              </a:spcAft>
              <a:buClr>
                <a:schemeClr val="lt1"/>
              </a:buClr>
              <a:buSzPts val="600"/>
              <a:buFont typeface="Calibri"/>
              <a:buNone/>
              <a:defRPr b="0" i="0" sz="600" u="none" cap="none" strike="noStrike">
                <a:solidFill>
                  <a:schemeClr val="lt1"/>
                </a:solidFill>
                <a:latin typeface="Calibri"/>
                <a:ea typeface="Calibri"/>
                <a:cs typeface="Calibri"/>
                <a:sym typeface="Calibri"/>
              </a:defRPr>
            </a:lvl8pPr>
            <a:lvl9pPr indent="-228600" lvl="8" marL="4114800" marR="0" rtl="0" algn="ctr">
              <a:lnSpc>
                <a:spcPct val="100000"/>
              </a:lnSpc>
              <a:spcBef>
                <a:spcPts val="0"/>
              </a:spcBef>
              <a:spcAft>
                <a:spcPts val="0"/>
              </a:spcAft>
              <a:buClr>
                <a:schemeClr val="lt1"/>
              </a:buClr>
              <a:buSzPts val="600"/>
              <a:buFont typeface="Calibri"/>
              <a:buNone/>
              <a:defRPr b="0" i="0" sz="6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58" name="Shape 358"/>
        <p:cNvGrpSpPr/>
        <p:nvPr/>
      </p:nvGrpSpPr>
      <p:grpSpPr>
        <a:xfrm>
          <a:off x="0" y="0"/>
          <a:ext cx="0" cy="0"/>
          <a:chOff x="0" y="0"/>
          <a:chExt cx="0" cy="0"/>
        </a:xfrm>
      </p:grpSpPr>
      <p:sp>
        <p:nvSpPr>
          <p:cNvPr id="359" name="Google Shape;359;p38"/>
          <p:cNvSpPr txBox="1"/>
          <p:nvPr>
            <p:ph type="title"/>
          </p:nvPr>
        </p:nvSpPr>
        <p:spPr>
          <a:xfrm>
            <a:off x="419695" y="944314"/>
            <a:ext cx="4241531" cy="1607344"/>
          </a:xfrm>
          <a:prstGeom prst="rect">
            <a:avLst/>
          </a:prstGeom>
          <a:noFill/>
          <a:ln>
            <a:noFill/>
          </a:ln>
        </p:spPr>
        <p:txBody>
          <a:bodyPr anchorCtr="0" anchor="b" bIns="32750" lIns="32750" spcFirstLastPara="1" rIns="32750" wrap="square" tIns="32750">
            <a:noAutofit/>
          </a:bodyPr>
          <a:lstStyle>
            <a:lvl1pPr lvl="0"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9pPr>
          </a:lstStyle>
          <a:p/>
        </p:txBody>
      </p:sp>
      <p:sp>
        <p:nvSpPr>
          <p:cNvPr id="360" name="Google Shape;360;p38"/>
          <p:cNvSpPr txBox="1"/>
          <p:nvPr>
            <p:ph idx="1" type="body"/>
          </p:nvPr>
        </p:nvSpPr>
        <p:spPr>
          <a:xfrm rot="5400000">
            <a:off x="1736859" y="1288143"/>
            <a:ext cx="1607344" cy="4241531"/>
          </a:xfrm>
          <a:prstGeom prst="rect">
            <a:avLst/>
          </a:prstGeom>
          <a:noFill/>
          <a:ln>
            <a:noFill/>
          </a:ln>
        </p:spPr>
        <p:txBody>
          <a:bodyPr anchorCtr="0" anchor="t" bIns="32750" lIns="32750" spcFirstLastPara="1" rIns="32750" wrap="square" tIns="32750">
            <a:noAutofit/>
          </a:bodyPr>
          <a:lstStyle>
            <a:lvl1pPr indent="-228600" lvl="0" marL="457200" marR="0" rtl="0" algn="ctr">
              <a:lnSpc>
                <a:spcPct val="100000"/>
              </a:lnSpc>
              <a:spcBef>
                <a:spcPts val="0"/>
              </a:spcBef>
              <a:spcAft>
                <a:spcPts val="0"/>
              </a:spcAft>
              <a:buClr>
                <a:srgbClr val="000000"/>
              </a:buClr>
              <a:buSzPts val="900"/>
              <a:buFont typeface="Arial"/>
              <a:buNone/>
              <a:defRPr b="0" i="0" sz="2100" u="none" cap="none" strike="noStrike">
                <a:solidFill>
                  <a:schemeClr val="lt1"/>
                </a:solidFill>
                <a:latin typeface="Calibri"/>
                <a:ea typeface="Calibri"/>
                <a:cs typeface="Calibri"/>
                <a:sym typeface="Calibri"/>
              </a:defRPr>
            </a:lvl1pPr>
            <a:lvl2pPr indent="-228600" lvl="1" marL="914400" marR="0" rtl="0" algn="ctr">
              <a:lnSpc>
                <a:spcPct val="100000"/>
              </a:lnSpc>
              <a:spcBef>
                <a:spcPts val="0"/>
              </a:spcBef>
              <a:spcAft>
                <a:spcPts val="0"/>
              </a:spcAft>
              <a:buClr>
                <a:srgbClr val="000000"/>
              </a:buClr>
              <a:buSzPts val="900"/>
              <a:buFont typeface="Arial"/>
              <a:buNone/>
              <a:defRPr b="0" i="0" sz="2100" u="none" cap="none" strike="noStrike">
                <a:solidFill>
                  <a:schemeClr val="lt1"/>
                </a:solidFill>
                <a:latin typeface="Calibri"/>
                <a:ea typeface="Calibri"/>
                <a:cs typeface="Calibri"/>
                <a:sym typeface="Calibri"/>
              </a:defRPr>
            </a:lvl2pPr>
            <a:lvl3pPr indent="-228600" lvl="2" marL="1371600" marR="0" rtl="0" algn="ctr">
              <a:lnSpc>
                <a:spcPct val="100000"/>
              </a:lnSpc>
              <a:spcBef>
                <a:spcPts val="0"/>
              </a:spcBef>
              <a:spcAft>
                <a:spcPts val="0"/>
              </a:spcAft>
              <a:buClr>
                <a:srgbClr val="000000"/>
              </a:buClr>
              <a:buSzPts val="900"/>
              <a:buFont typeface="Arial"/>
              <a:buNone/>
              <a:defRPr b="0" i="0" sz="2100" u="none" cap="none" strike="noStrike">
                <a:solidFill>
                  <a:schemeClr val="lt1"/>
                </a:solidFill>
                <a:latin typeface="Calibri"/>
                <a:ea typeface="Calibri"/>
                <a:cs typeface="Calibri"/>
                <a:sym typeface="Calibri"/>
              </a:defRPr>
            </a:lvl3pPr>
            <a:lvl4pPr indent="-228600" lvl="3" marL="1828800" marR="0" rtl="0" algn="ctr">
              <a:lnSpc>
                <a:spcPct val="100000"/>
              </a:lnSpc>
              <a:spcBef>
                <a:spcPts val="0"/>
              </a:spcBef>
              <a:spcAft>
                <a:spcPts val="0"/>
              </a:spcAft>
              <a:buClr>
                <a:srgbClr val="000000"/>
              </a:buClr>
              <a:buSzPts val="900"/>
              <a:buFont typeface="Arial"/>
              <a:buNone/>
              <a:defRPr b="0" i="0" sz="2100" u="none" cap="none" strike="noStrike">
                <a:solidFill>
                  <a:schemeClr val="lt1"/>
                </a:solidFill>
                <a:latin typeface="Calibri"/>
                <a:ea typeface="Calibri"/>
                <a:cs typeface="Calibri"/>
                <a:sym typeface="Calibri"/>
              </a:defRPr>
            </a:lvl4pPr>
            <a:lvl5pPr indent="-228600" lvl="4" marL="2286000" marR="0" rtl="0" algn="ctr">
              <a:lnSpc>
                <a:spcPct val="100000"/>
              </a:lnSpc>
              <a:spcBef>
                <a:spcPts val="0"/>
              </a:spcBef>
              <a:spcAft>
                <a:spcPts val="0"/>
              </a:spcAft>
              <a:buClr>
                <a:srgbClr val="000000"/>
              </a:buClr>
              <a:buSzPts val="900"/>
              <a:buFont typeface="Arial"/>
              <a:buNone/>
              <a:defRPr b="0" i="0" sz="2100" u="none" cap="none" strike="noStrike">
                <a:solidFill>
                  <a:schemeClr val="lt1"/>
                </a:solidFill>
                <a:latin typeface="Calibri"/>
                <a:ea typeface="Calibri"/>
                <a:cs typeface="Calibri"/>
                <a:sym typeface="Calibri"/>
              </a:defRPr>
            </a:lvl5pPr>
            <a:lvl6pPr indent="-228600" lvl="5" marL="2743200" marR="0" rtl="0" algn="ctr">
              <a:lnSpc>
                <a:spcPct val="100000"/>
              </a:lnSpc>
              <a:spcBef>
                <a:spcPts val="0"/>
              </a:spcBef>
              <a:spcAft>
                <a:spcPts val="0"/>
              </a:spcAft>
              <a:buClr>
                <a:srgbClr val="000000"/>
              </a:buClr>
              <a:buSzPts val="900"/>
              <a:buFont typeface="Arial"/>
              <a:buNone/>
              <a:defRPr b="0" i="0" sz="2100" u="none" cap="none" strike="noStrike">
                <a:solidFill>
                  <a:schemeClr val="lt1"/>
                </a:solidFill>
                <a:latin typeface="Calibri"/>
                <a:ea typeface="Calibri"/>
                <a:cs typeface="Calibri"/>
                <a:sym typeface="Calibri"/>
              </a:defRPr>
            </a:lvl6pPr>
            <a:lvl7pPr indent="-228600" lvl="6" marL="3200400" marR="0" rtl="0" algn="ctr">
              <a:lnSpc>
                <a:spcPct val="100000"/>
              </a:lnSpc>
              <a:spcBef>
                <a:spcPts val="0"/>
              </a:spcBef>
              <a:spcAft>
                <a:spcPts val="0"/>
              </a:spcAft>
              <a:buClr>
                <a:srgbClr val="000000"/>
              </a:buClr>
              <a:buSzPts val="900"/>
              <a:buFont typeface="Arial"/>
              <a:buNone/>
              <a:defRPr b="0" i="0" sz="2100" u="none" cap="none" strike="noStrike">
                <a:solidFill>
                  <a:schemeClr val="lt1"/>
                </a:solidFill>
                <a:latin typeface="Calibri"/>
                <a:ea typeface="Calibri"/>
                <a:cs typeface="Calibri"/>
                <a:sym typeface="Calibri"/>
              </a:defRPr>
            </a:lvl7pPr>
            <a:lvl8pPr indent="-228600" lvl="7" marL="3657600" marR="0" rtl="0" algn="ctr">
              <a:lnSpc>
                <a:spcPct val="100000"/>
              </a:lnSpc>
              <a:spcBef>
                <a:spcPts val="0"/>
              </a:spcBef>
              <a:spcAft>
                <a:spcPts val="0"/>
              </a:spcAft>
              <a:buClr>
                <a:srgbClr val="000000"/>
              </a:buClr>
              <a:buSzPts val="900"/>
              <a:buFont typeface="Arial"/>
              <a:buNone/>
              <a:defRPr b="0" i="0" sz="2100" u="none" cap="none" strike="noStrike">
                <a:solidFill>
                  <a:schemeClr val="lt1"/>
                </a:solidFill>
                <a:latin typeface="Calibri"/>
                <a:ea typeface="Calibri"/>
                <a:cs typeface="Calibri"/>
                <a:sym typeface="Calibri"/>
              </a:defRPr>
            </a:lvl8pPr>
            <a:lvl9pPr indent="-228600" lvl="8" marL="4114800" marR="0" rtl="0" algn="ctr">
              <a:lnSpc>
                <a:spcPct val="100000"/>
              </a:lnSpc>
              <a:spcBef>
                <a:spcPts val="0"/>
              </a:spcBef>
              <a:spcAft>
                <a:spcPts val="0"/>
              </a:spcAft>
              <a:buClr>
                <a:srgbClr val="000000"/>
              </a:buClr>
              <a:buSzPts val="900"/>
              <a:buFont typeface="Arial"/>
              <a:buNone/>
              <a:defRPr b="0" i="0" sz="21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61" name="Shape 361"/>
        <p:cNvGrpSpPr/>
        <p:nvPr/>
      </p:nvGrpSpPr>
      <p:grpSpPr>
        <a:xfrm>
          <a:off x="0" y="0"/>
          <a:ext cx="0" cy="0"/>
          <a:chOff x="0" y="0"/>
          <a:chExt cx="0" cy="0"/>
        </a:xfrm>
      </p:grpSpPr>
      <p:sp>
        <p:nvSpPr>
          <p:cNvPr id="362" name="Google Shape;362;p39"/>
          <p:cNvSpPr txBox="1"/>
          <p:nvPr>
            <p:ph type="title"/>
          </p:nvPr>
        </p:nvSpPr>
        <p:spPr>
          <a:xfrm rot="5400000">
            <a:off x="2496946" y="2048282"/>
            <a:ext cx="3268318" cy="1060383"/>
          </a:xfrm>
          <a:prstGeom prst="rect">
            <a:avLst/>
          </a:prstGeom>
          <a:noFill/>
          <a:ln>
            <a:noFill/>
          </a:ln>
        </p:spPr>
        <p:txBody>
          <a:bodyPr anchorCtr="0" anchor="b" bIns="32750" lIns="32750" spcFirstLastPara="1" rIns="32750" wrap="square" tIns="32750">
            <a:noAutofit/>
          </a:bodyPr>
          <a:lstStyle>
            <a:lvl1pPr lvl="0"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9pPr>
          </a:lstStyle>
          <a:p/>
        </p:txBody>
      </p:sp>
      <p:sp>
        <p:nvSpPr>
          <p:cNvPr id="363" name="Google Shape;363;p39"/>
          <p:cNvSpPr txBox="1"/>
          <p:nvPr>
            <p:ph idx="1" type="body"/>
          </p:nvPr>
        </p:nvSpPr>
        <p:spPr>
          <a:xfrm rot="5400000">
            <a:off x="322585" y="1041478"/>
            <a:ext cx="3268318" cy="3073992"/>
          </a:xfrm>
          <a:prstGeom prst="rect">
            <a:avLst/>
          </a:prstGeom>
          <a:noFill/>
          <a:ln>
            <a:noFill/>
          </a:ln>
        </p:spPr>
        <p:txBody>
          <a:bodyPr anchorCtr="0" anchor="t" bIns="32750" lIns="32750" spcFirstLastPara="1" rIns="32750" wrap="square" tIns="32750">
            <a:noAutofit/>
          </a:bodyPr>
          <a:lstStyle>
            <a:lvl1pPr indent="-228600" lvl="0" marL="457200" marR="0" rtl="0" algn="ctr">
              <a:lnSpc>
                <a:spcPct val="100000"/>
              </a:lnSpc>
              <a:spcBef>
                <a:spcPts val="0"/>
              </a:spcBef>
              <a:spcAft>
                <a:spcPts val="0"/>
              </a:spcAft>
              <a:buClr>
                <a:srgbClr val="000000"/>
              </a:buClr>
              <a:buSzPts val="900"/>
              <a:buFont typeface="Arial"/>
              <a:buNone/>
              <a:defRPr b="0" i="0" sz="2100" u="none" cap="none" strike="noStrike">
                <a:solidFill>
                  <a:schemeClr val="lt1"/>
                </a:solidFill>
                <a:latin typeface="Calibri"/>
                <a:ea typeface="Calibri"/>
                <a:cs typeface="Calibri"/>
                <a:sym typeface="Calibri"/>
              </a:defRPr>
            </a:lvl1pPr>
            <a:lvl2pPr indent="-228600" lvl="1" marL="914400" marR="0" rtl="0" algn="ctr">
              <a:lnSpc>
                <a:spcPct val="100000"/>
              </a:lnSpc>
              <a:spcBef>
                <a:spcPts val="0"/>
              </a:spcBef>
              <a:spcAft>
                <a:spcPts val="0"/>
              </a:spcAft>
              <a:buClr>
                <a:srgbClr val="000000"/>
              </a:buClr>
              <a:buSzPts val="900"/>
              <a:buFont typeface="Arial"/>
              <a:buNone/>
              <a:defRPr b="0" i="0" sz="2100" u="none" cap="none" strike="noStrike">
                <a:solidFill>
                  <a:schemeClr val="lt1"/>
                </a:solidFill>
                <a:latin typeface="Calibri"/>
                <a:ea typeface="Calibri"/>
                <a:cs typeface="Calibri"/>
                <a:sym typeface="Calibri"/>
              </a:defRPr>
            </a:lvl2pPr>
            <a:lvl3pPr indent="-228600" lvl="2" marL="1371600" marR="0" rtl="0" algn="ctr">
              <a:lnSpc>
                <a:spcPct val="100000"/>
              </a:lnSpc>
              <a:spcBef>
                <a:spcPts val="0"/>
              </a:spcBef>
              <a:spcAft>
                <a:spcPts val="0"/>
              </a:spcAft>
              <a:buClr>
                <a:srgbClr val="000000"/>
              </a:buClr>
              <a:buSzPts val="900"/>
              <a:buFont typeface="Arial"/>
              <a:buNone/>
              <a:defRPr b="0" i="0" sz="2100" u="none" cap="none" strike="noStrike">
                <a:solidFill>
                  <a:schemeClr val="lt1"/>
                </a:solidFill>
                <a:latin typeface="Calibri"/>
                <a:ea typeface="Calibri"/>
                <a:cs typeface="Calibri"/>
                <a:sym typeface="Calibri"/>
              </a:defRPr>
            </a:lvl3pPr>
            <a:lvl4pPr indent="-228600" lvl="3" marL="1828800" marR="0" rtl="0" algn="ctr">
              <a:lnSpc>
                <a:spcPct val="100000"/>
              </a:lnSpc>
              <a:spcBef>
                <a:spcPts val="0"/>
              </a:spcBef>
              <a:spcAft>
                <a:spcPts val="0"/>
              </a:spcAft>
              <a:buClr>
                <a:srgbClr val="000000"/>
              </a:buClr>
              <a:buSzPts val="900"/>
              <a:buFont typeface="Arial"/>
              <a:buNone/>
              <a:defRPr b="0" i="0" sz="2100" u="none" cap="none" strike="noStrike">
                <a:solidFill>
                  <a:schemeClr val="lt1"/>
                </a:solidFill>
                <a:latin typeface="Calibri"/>
                <a:ea typeface="Calibri"/>
                <a:cs typeface="Calibri"/>
                <a:sym typeface="Calibri"/>
              </a:defRPr>
            </a:lvl4pPr>
            <a:lvl5pPr indent="-228600" lvl="4" marL="2286000" marR="0" rtl="0" algn="ctr">
              <a:lnSpc>
                <a:spcPct val="100000"/>
              </a:lnSpc>
              <a:spcBef>
                <a:spcPts val="0"/>
              </a:spcBef>
              <a:spcAft>
                <a:spcPts val="0"/>
              </a:spcAft>
              <a:buClr>
                <a:srgbClr val="000000"/>
              </a:buClr>
              <a:buSzPts val="900"/>
              <a:buFont typeface="Arial"/>
              <a:buNone/>
              <a:defRPr b="0" i="0" sz="2100" u="none" cap="none" strike="noStrike">
                <a:solidFill>
                  <a:schemeClr val="lt1"/>
                </a:solidFill>
                <a:latin typeface="Calibri"/>
                <a:ea typeface="Calibri"/>
                <a:cs typeface="Calibri"/>
                <a:sym typeface="Calibri"/>
              </a:defRPr>
            </a:lvl5pPr>
            <a:lvl6pPr indent="-228600" lvl="5" marL="2743200" marR="0" rtl="0" algn="ctr">
              <a:lnSpc>
                <a:spcPct val="100000"/>
              </a:lnSpc>
              <a:spcBef>
                <a:spcPts val="0"/>
              </a:spcBef>
              <a:spcAft>
                <a:spcPts val="0"/>
              </a:spcAft>
              <a:buClr>
                <a:srgbClr val="000000"/>
              </a:buClr>
              <a:buSzPts val="900"/>
              <a:buFont typeface="Arial"/>
              <a:buNone/>
              <a:defRPr b="0" i="0" sz="2100" u="none" cap="none" strike="noStrike">
                <a:solidFill>
                  <a:schemeClr val="lt1"/>
                </a:solidFill>
                <a:latin typeface="Calibri"/>
                <a:ea typeface="Calibri"/>
                <a:cs typeface="Calibri"/>
                <a:sym typeface="Calibri"/>
              </a:defRPr>
            </a:lvl6pPr>
            <a:lvl7pPr indent="-228600" lvl="6" marL="3200400" marR="0" rtl="0" algn="ctr">
              <a:lnSpc>
                <a:spcPct val="100000"/>
              </a:lnSpc>
              <a:spcBef>
                <a:spcPts val="0"/>
              </a:spcBef>
              <a:spcAft>
                <a:spcPts val="0"/>
              </a:spcAft>
              <a:buClr>
                <a:srgbClr val="000000"/>
              </a:buClr>
              <a:buSzPts val="900"/>
              <a:buFont typeface="Arial"/>
              <a:buNone/>
              <a:defRPr b="0" i="0" sz="2100" u="none" cap="none" strike="noStrike">
                <a:solidFill>
                  <a:schemeClr val="lt1"/>
                </a:solidFill>
                <a:latin typeface="Calibri"/>
                <a:ea typeface="Calibri"/>
                <a:cs typeface="Calibri"/>
                <a:sym typeface="Calibri"/>
              </a:defRPr>
            </a:lvl7pPr>
            <a:lvl8pPr indent="-228600" lvl="7" marL="3657600" marR="0" rtl="0" algn="ctr">
              <a:lnSpc>
                <a:spcPct val="100000"/>
              </a:lnSpc>
              <a:spcBef>
                <a:spcPts val="0"/>
              </a:spcBef>
              <a:spcAft>
                <a:spcPts val="0"/>
              </a:spcAft>
              <a:buClr>
                <a:srgbClr val="000000"/>
              </a:buClr>
              <a:buSzPts val="900"/>
              <a:buFont typeface="Arial"/>
              <a:buNone/>
              <a:defRPr b="0" i="0" sz="2100" u="none" cap="none" strike="noStrike">
                <a:solidFill>
                  <a:schemeClr val="lt1"/>
                </a:solidFill>
                <a:latin typeface="Calibri"/>
                <a:ea typeface="Calibri"/>
                <a:cs typeface="Calibri"/>
                <a:sym typeface="Calibri"/>
              </a:defRPr>
            </a:lvl8pPr>
            <a:lvl9pPr indent="-228600" lvl="8" marL="4114800" marR="0" rtl="0" algn="ctr">
              <a:lnSpc>
                <a:spcPct val="100000"/>
              </a:lnSpc>
              <a:spcBef>
                <a:spcPts val="0"/>
              </a:spcBef>
              <a:spcAft>
                <a:spcPts val="0"/>
              </a:spcAft>
              <a:buClr>
                <a:srgbClr val="000000"/>
              </a:buClr>
              <a:buSzPts val="900"/>
              <a:buFont typeface="Arial"/>
              <a:buNone/>
              <a:defRPr b="0" i="0" sz="21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7" name="Shape 367"/>
        <p:cNvGrpSpPr/>
        <p:nvPr/>
      </p:nvGrpSpPr>
      <p:grpSpPr>
        <a:xfrm>
          <a:off x="0" y="0"/>
          <a:ext cx="0" cy="0"/>
          <a:chOff x="0" y="0"/>
          <a:chExt cx="0" cy="0"/>
        </a:xfrm>
      </p:grpSpPr>
      <p:sp>
        <p:nvSpPr>
          <p:cNvPr id="368" name="Google Shape;368;p41"/>
          <p:cNvSpPr txBox="1"/>
          <p:nvPr>
            <p:ph type="title"/>
          </p:nvPr>
        </p:nvSpPr>
        <p:spPr>
          <a:xfrm>
            <a:off x="892969" y="107156"/>
            <a:ext cx="7358133" cy="1339506"/>
          </a:xfrm>
          <a:prstGeom prst="rect">
            <a:avLst/>
          </a:prstGeom>
          <a:noFill/>
          <a:ln>
            <a:noFill/>
          </a:ln>
        </p:spPr>
        <p:txBody>
          <a:bodyPr anchorCtr="0" anchor="ctr" bIns="32750" lIns="32750" spcFirstLastPara="1" rIns="32750" wrap="square" tIns="32750">
            <a:noAutofit/>
          </a:bodyPr>
          <a:lstStyle>
            <a:lvl1pPr lvl="0"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369" name="Google Shape;369;p41"/>
          <p:cNvSpPr txBox="1"/>
          <p:nvPr>
            <p:ph idx="1" type="body"/>
          </p:nvPr>
        </p:nvSpPr>
        <p:spPr>
          <a:xfrm>
            <a:off x="892969" y="1553766"/>
            <a:ext cx="3589734" cy="3027217"/>
          </a:xfrm>
          <a:prstGeom prst="rect">
            <a:avLst/>
          </a:prstGeom>
          <a:noFill/>
          <a:ln>
            <a:noFill/>
          </a:ln>
        </p:spPr>
        <p:txBody>
          <a:bodyPr anchorCtr="0" anchor="ctr" bIns="32750" lIns="32750" spcFirstLastPara="1" rIns="32750" wrap="square" tIns="32750">
            <a:noAutofit/>
          </a:bodyPr>
          <a:lstStyle>
            <a:lvl1pPr indent="-317500" lvl="0" marL="4572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1pPr>
            <a:lvl2pPr indent="-317500" lvl="1" marL="9144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2pPr>
            <a:lvl3pPr indent="-317500" lvl="2" marL="13716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3pPr>
            <a:lvl4pPr indent="-317500" lvl="3" marL="18288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4pPr>
            <a:lvl5pPr indent="-317500" lvl="4" marL="22860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5pPr>
            <a:lvl6pPr indent="-317500" lvl="5" marL="27432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6pPr>
            <a:lvl7pPr indent="-317500" lvl="6" marL="32004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7pPr>
            <a:lvl8pPr indent="-317500" lvl="7" marL="36576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8pPr>
            <a:lvl9pPr indent="-317500" lvl="8" marL="41148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70" name="Shape 370"/>
        <p:cNvGrpSpPr/>
        <p:nvPr/>
      </p:nvGrpSpPr>
      <p:grpSpPr>
        <a:xfrm>
          <a:off x="0" y="0"/>
          <a:ext cx="0" cy="0"/>
          <a:chOff x="0" y="0"/>
          <a:chExt cx="0" cy="0"/>
        </a:xfrm>
      </p:grpSpPr>
      <p:sp>
        <p:nvSpPr>
          <p:cNvPr id="371" name="Google Shape;371;p42"/>
          <p:cNvSpPr txBox="1"/>
          <p:nvPr>
            <p:ph type="ctrTitle"/>
          </p:nvPr>
        </p:nvSpPr>
        <p:spPr>
          <a:xfrm>
            <a:off x="685354" y="1598135"/>
            <a:ext cx="7773258" cy="1102518"/>
          </a:xfrm>
          <a:prstGeom prst="rect">
            <a:avLst/>
          </a:prstGeom>
          <a:noFill/>
          <a:ln>
            <a:noFill/>
          </a:ln>
        </p:spPr>
        <p:txBody>
          <a:bodyPr anchorCtr="0" anchor="ctr" bIns="32750" lIns="32750" spcFirstLastPara="1" rIns="32750" wrap="square" tIns="32750">
            <a:noAutofit/>
          </a:bodyPr>
          <a:lstStyle>
            <a:lvl1pPr lvl="0"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372" name="Google Shape;372;p42"/>
          <p:cNvSpPr txBox="1"/>
          <p:nvPr>
            <p:ph idx="1" type="subTitle"/>
          </p:nvPr>
        </p:nvSpPr>
        <p:spPr>
          <a:xfrm>
            <a:off x="1371824" y="2914985"/>
            <a:ext cx="6400266" cy="1314352"/>
          </a:xfrm>
          <a:prstGeom prst="rect">
            <a:avLst/>
          </a:prstGeom>
          <a:noFill/>
          <a:ln>
            <a:noFill/>
          </a:ln>
        </p:spPr>
        <p:txBody>
          <a:bodyPr anchorCtr="0" anchor="ctr" bIns="32750" lIns="32750" spcFirstLastPara="1" rIns="32750" wrap="square" tIns="32750">
            <a:noAutofit/>
          </a:bodyPr>
          <a:lstStyle>
            <a:lvl1pPr lvl="0" marR="0" rtl="0" algn="ctr">
              <a:lnSpc>
                <a:spcPct val="100000"/>
              </a:lnSpc>
              <a:spcBef>
                <a:spcPts val="2300"/>
              </a:spcBef>
              <a:spcAft>
                <a:spcPts val="0"/>
              </a:spcAft>
              <a:buClr>
                <a:schemeClr val="lt1"/>
              </a:buClr>
              <a:buSzPts val="1400"/>
              <a:buFont typeface="Calibri"/>
              <a:buNone/>
              <a:defRPr b="0" i="0" sz="2100" u="none" cap="none" strike="noStrike">
                <a:solidFill>
                  <a:schemeClr val="lt1"/>
                </a:solidFill>
                <a:latin typeface="Calibri"/>
                <a:ea typeface="Calibri"/>
                <a:cs typeface="Calibri"/>
                <a:sym typeface="Calibri"/>
              </a:defRPr>
            </a:lvl1pPr>
            <a:lvl2pPr lvl="1" marR="0" rtl="0" algn="ctr">
              <a:lnSpc>
                <a:spcPct val="100000"/>
              </a:lnSpc>
              <a:spcBef>
                <a:spcPts val="2300"/>
              </a:spcBef>
              <a:spcAft>
                <a:spcPts val="0"/>
              </a:spcAft>
              <a:buClr>
                <a:schemeClr val="lt1"/>
              </a:buClr>
              <a:buSzPts val="1400"/>
              <a:buFont typeface="Calibri"/>
              <a:buNone/>
              <a:defRPr b="0" i="0" sz="2100" u="none" cap="none" strike="noStrike">
                <a:solidFill>
                  <a:schemeClr val="lt1"/>
                </a:solidFill>
                <a:latin typeface="Calibri"/>
                <a:ea typeface="Calibri"/>
                <a:cs typeface="Calibri"/>
                <a:sym typeface="Calibri"/>
              </a:defRPr>
            </a:lvl2pPr>
            <a:lvl3pPr lvl="2" marR="0" rtl="0" algn="ctr">
              <a:lnSpc>
                <a:spcPct val="100000"/>
              </a:lnSpc>
              <a:spcBef>
                <a:spcPts val="2300"/>
              </a:spcBef>
              <a:spcAft>
                <a:spcPts val="0"/>
              </a:spcAft>
              <a:buClr>
                <a:schemeClr val="lt1"/>
              </a:buClr>
              <a:buSzPts val="1400"/>
              <a:buFont typeface="Calibri"/>
              <a:buNone/>
              <a:defRPr b="0" i="0" sz="2100" u="none" cap="none" strike="noStrike">
                <a:solidFill>
                  <a:schemeClr val="lt1"/>
                </a:solidFill>
                <a:latin typeface="Calibri"/>
                <a:ea typeface="Calibri"/>
                <a:cs typeface="Calibri"/>
                <a:sym typeface="Calibri"/>
              </a:defRPr>
            </a:lvl3pPr>
            <a:lvl4pPr lvl="3" marR="0" rtl="0" algn="ctr">
              <a:lnSpc>
                <a:spcPct val="100000"/>
              </a:lnSpc>
              <a:spcBef>
                <a:spcPts val="2300"/>
              </a:spcBef>
              <a:spcAft>
                <a:spcPts val="0"/>
              </a:spcAft>
              <a:buClr>
                <a:schemeClr val="lt1"/>
              </a:buClr>
              <a:buSzPts val="1400"/>
              <a:buFont typeface="Calibri"/>
              <a:buNone/>
              <a:defRPr b="0" i="0" sz="2100" u="none" cap="none" strike="noStrike">
                <a:solidFill>
                  <a:schemeClr val="lt1"/>
                </a:solidFill>
                <a:latin typeface="Calibri"/>
                <a:ea typeface="Calibri"/>
                <a:cs typeface="Calibri"/>
                <a:sym typeface="Calibri"/>
              </a:defRPr>
            </a:lvl4pPr>
            <a:lvl5pPr lvl="4" marR="0" rtl="0" algn="ctr">
              <a:lnSpc>
                <a:spcPct val="100000"/>
              </a:lnSpc>
              <a:spcBef>
                <a:spcPts val="2300"/>
              </a:spcBef>
              <a:spcAft>
                <a:spcPts val="0"/>
              </a:spcAft>
              <a:buClr>
                <a:schemeClr val="lt1"/>
              </a:buClr>
              <a:buSzPts val="1400"/>
              <a:buFont typeface="Calibri"/>
              <a:buNone/>
              <a:defRPr b="0" i="0" sz="2100" u="none" cap="none" strike="noStrike">
                <a:solidFill>
                  <a:schemeClr val="lt1"/>
                </a:solidFill>
                <a:latin typeface="Calibri"/>
                <a:ea typeface="Calibri"/>
                <a:cs typeface="Calibri"/>
                <a:sym typeface="Calibri"/>
              </a:defRPr>
            </a:lvl5pPr>
            <a:lvl6pPr lvl="5" marR="0" rtl="0" algn="ctr">
              <a:lnSpc>
                <a:spcPct val="100000"/>
              </a:lnSpc>
              <a:spcBef>
                <a:spcPts val="2300"/>
              </a:spcBef>
              <a:spcAft>
                <a:spcPts val="0"/>
              </a:spcAft>
              <a:buClr>
                <a:schemeClr val="lt1"/>
              </a:buClr>
              <a:buSzPts val="1400"/>
              <a:buFont typeface="Calibri"/>
              <a:buNone/>
              <a:defRPr b="0" i="0" sz="2100" u="none" cap="none" strike="noStrike">
                <a:solidFill>
                  <a:schemeClr val="lt1"/>
                </a:solidFill>
                <a:latin typeface="Calibri"/>
                <a:ea typeface="Calibri"/>
                <a:cs typeface="Calibri"/>
                <a:sym typeface="Calibri"/>
              </a:defRPr>
            </a:lvl6pPr>
            <a:lvl7pPr lvl="6" marR="0" rtl="0" algn="ctr">
              <a:lnSpc>
                <a:spcPct val="100000"/>
              </a:lnSpc>
              <a:spcBef>
                <a:spcPts val="2300"/>
              </a:spcBef>
              <a:spcAft>
                <a:spcPts val="0"/>
              </a:spcAft>
              <a:buClr>
                <a:schemeClr val="lt1"/>
              </a:buClr>
              <a:buSzPts val="1400"/>
              <a:buFont typeface="Calibri"/>
              <a:buNone/>
              <a:defRPr b="0" i="0" sz="2100" u="none" cap="none" strike="noStrike">
                <a:solidFill>
                  <a:schemeClr val="lt1"/>
                </a:solidFill>
                <a:latin typeface="Calibri"/>
                <a:ea typeface="Calibri"/>
                <a:cs typeface="Calibri"/>
                <a:sym typeface="Calibri"/>
              </a:defRPr>
            </a:lvl7pPr>
            <a:lvl8pPr lvl="7" marR="0" rtl="0" algn="ctr">
              <a:lnSpc>
                <a:spcPct val="100000"/>
              </a:lnSpc>
              <a:spcBef>
                <a:spcPts val="2300"/>
              </a:spcBef>
              <a:spcAft>
                <a:spcPts val="0"/>
              </a:spcAft>
              <a:buClr>
                <a:schemeClr val="lt1"/>
              </a:buClr>
              <a:buSzPts val="1400"/>
              <a:buFont typeface="Calibri"/>
              <a:buNone/>
              <a:defRPr b="0" i="0" sz="2100" u="none" cap="none" strike="noStrike">
                <a:solidFill>
                  <a:schemeClr val="lt1"/>
                </a:solidFill>
                <a:latin typeface="Calibri"/>
                <a:ea typeface="Calibri"/>
                <a:cs typeface="Calibri"/>
                <a:sym typeface="Calibri"/>
              </a:defRPr>
            </a:lvl8pPr>
            <a:lvl9pPr lvl="8" marR="0" rtl="0" algn="ctr">
              <a:lnSpc>
                <a:spcPct val="100000"/>
              </a:lnSpc>
              <a:spcBef>
                <a:spcPts val="2300"/>
              </a:spcBef>
              <a:spcAft>
                <a:spcPts val="0"/>
              </a:spcAft>
              <a:buClr>
                <a:schemeClr val="lt1"/>
              </a:buClr>
              <a:buSzPts val="1400"/>
              <a:buFont typeface="Calibri"/>
              <a:buNone/>
              <a:defRPr b="0" i="0" sz="21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3" name="Shape 373"/>
        <p:cNvGrpSpPr/>
        <p:nvPr/>
      </p:nvGrpSpPr>
      <p:grpSpPr>
        <a:xfrm>
          <a:off x="0" y="0"/>
          <a:ext cx="0" cy="0"/>
          <a:chOff x="0" y="0"/>
          <a:chExt cx="0" cy="0"/>
        </a:xfrm>
      </p:grpSpPr>
      <p:sp>
        <p:nvSpPr>
          <p:cNvPr id="374" name="Google Shape;374;p43"/>
          <p:cNvSpPr txBox="1"/>
          <p:nvPr>
            <p:ph type="title"/>
          </p:nvPr>
        </p:nvSpPr>
        <p:spPr>
          <a:xfrm>
            <a:off x="722189" y="3305101"/>
            <a:ext cx="7772203" cy="1021359"/>
          </a:xfrm>
          <a:prstGeom prst="rect">
            <a:avLst/>
          </a:prstGeom>
          <a:noFill/>
          <a:ln>
            <a:noFill/>
          </a:ln>
        </p:spPr>
        <p:txBody>
          <a:bodyPr anchorCtr="0" anchor="t" bIns="32750" lIns="32750" spcFirstLastPara="1" rIns="32750" wrap="square" tIns="32750">
            <a:noAutofit/>
          </a:bodyPr>
          <a:lstStyle>
            <a:lvl1pPr lvl="0" marR="0" rtl="0" algn="l">
              <a:lnSpc>
                <a:spcPct val="100000"/>
              </a:lnSpc>
              <a:spcBef>
                <a:spcPts val="0"/>
              </a:spcBef>
              <a:spcAft>
                <a:spcPts val="0"/>
              </a:spcAft>
              <a:buClr>
                <a:srgbClr val="000000"/>
              </a:buClr>
              <a:buSzPts val="900"/>
              <a:buFont typeface="Arial"/>
              <a:buNone/>
              <a:defRPr b="1" i="0" sz="2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375" name="Google Shape;375;p43"/>
          <p:cNvSpPr txBox="1"/>
          <p:nvPr>
            <p:ph idx="1" type="body"/>
          </p:nvPr>
        </p:nvSpPr>
        <p:spPr>
          <a:xfrm>
            <a:off x="722189" y="2179960"/>
            <a:ext cx="7772203" cy="1125141"/>
          </a:xfrm>
          <a:prstGeom prst="rect">
            <a:avLst/>
          </a:prstGeom>
          <a:noFill/>
          <a:ln>
            <a:noFill/>
          </a:ln>
        </p:spPr>
        <p:txBody>
          <a:bodyPr anchorCtr="0" anchor="b" bIns="32750" lIns="32750" spcFirstLastPara="1" rIns="32750" wrap="square" tIns="32750">
            <a:noAutofit/>
          </a:bodyPr>
          <a:lstStyle>
            <a:lvl1pPr indent="-228600" lvl="0" marL="457200" marR="0" rtl="0" algn="l">
              <a:lnSpc>
                <a:spcPct val="100000"/>
              </a:lnSpc>
              <a:spcBef>
                <a:spcPts val="2300"/>
              </a:spcBef>
              <a:spcAft>
                <a:spcPts val="0"/>
              </a:spcAft>
              <a:buClr>
                <a:schemeClr val="lt1"/>
              </a:buClr>
              <a:buSzPts val="900"/>
              <a:buFont typeface="Calibri"/>
              <a:buNone/>
              <a:defRPr b="0" i="0" sz="1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2300"/>
              </a:spcBef>
              <a:spcAft>
                <a:spcPts val="0"/>
              </a:spcAft>
              <a:buClr>
                <a:schemeClr val="lt1"/>
              </a:buClr>
              <a:buSzPts val="800"/>
              <a:buFont typeface="Calibri"/>
              <a:buNone/>
              <a:defRPr b="0" i="0" sz="1200" u="none" cap="none" strike="noStrike">
                <a:solidFill>
                  <a:schemeClr val="lt1"/>
                </a:solidFill>
                <a:latin typeface="Calibri"/>
                <a:ea typeface="Calibri"/>
                <a:cs typeface="Calibri"/>
                <a:sym typeface="Calibri"/>
              </a:defRPr>
            </a:lvl2pPr>
            <a:lvl3pPr indent="-228600" lvl="2" marL="1371600" marR="0" rtl="0" algn="l">
              <a:lnSpc>
                <a:spcPct val="100000"/>
              </a:lnSpc>
              <a:spcBef>
                <a:spcPts val="2300"/>
              </a:spcBef>
              <a:spcAft>
                <a:spcPts val="0"/>
              </a:spcAft>
              <a:buClr>
                <a:schemeClr val="lt1"/>
              </a:buClr>
              <a:buSzPts val="700"/>
              <a:buFont typeface="Calibri"/>
              <a:buNone/>
              <a:defRPr b="0" i="0" sz="1000" u="none" cap="none" strike="noStrike">
                <a:solidFill>
                  <a:schemeClr val="lt1"/>
                </a:solidFill>
                <a:latin typeface="Calibri"/>
                <a:ea typeface="Calibri"/>
                <a:cs typeface="Calibri"/>
                <a:sym typeface="Calibri"/>
              </a:defRPr>
            </a:lvl3pPr>
            <a:lvl4pPr indent="-228600" lvl="3" marL="1828800" marR="0" rtl="0" algn="l">
              <a:lnSpc>
                <a:spcPct val="100000"/>
              </a:lnSpc>
              <a:spcBef>
                <a:spcPts val="2300"/>
              </a:spcBef>
              <a:spcAft>
                <a:spcPts val="0"/>
              </a:spcAft>
              <a:buClr>
                <a:schemeClr val="lt1"/>
              </a:buClr>
              <a:buSzPts val="600"/>
              <a:buFont typeface="Calibri"/>
              <a:buNone/>
              <a:defRPr b="0" i="0" sz="900" u="none" cap="none" strike="noStrike">
                <a:solidFill>
                  <a:schemeClr val="lt1"/>
                </a:solidFill>
                <a:latin typeface="Calibri"/>
                <a:ea typeface="Calibri"/>
                <a:cs typeface="Calibri"/>
                <a:sym typeface="Calibri"/>
              </a:defRPr>
            </a:lvl4pPr>
            <a:lvl5pPr indent="-228600" lvl="4" marL="2286000" marR="0" rtl="0" algn="l">
              <a:lnSpc>
                <a:spcPct val="100000"/>
              </a:lnSpc>
              <a:spcBef>
                <a:spcPts val="2300"/>
              </a:spcBef>
              <a:spcAft>
                <a:spcPts val="0"/>
              </a:spcAft>
              <a:buClr>
                <a:schemeClr val="lt1"/>
              </a:buClr>
              <a:buSzPts val="600"/>
              <a:buFont typeface="Calibri"/>
              <a:buNone/>
              <a:defRPr b="0" i="0" sz="900" u="none" cap="none" strike="noStrike">
                <a:solidFill>
                  <a:schemeClr val="lt1"/>
                </a:solidFill>
                <a:latin typeface="Calibri"/>
                <a:ea typeface="Calibri"/>
                <a:cs typeface="Calibri"/>
                <a:sym typeface="Calibri"/>
              </a:defRPr>
            </a:lvl5pPr>
            <a:lvl6pPr indent="-228600" lvl="5" marL="2743200" marR="0" rtl="0" algn="l">
              <a:lnSpc>
                <a:spcPct val="100000"/>
              </a:lnSpc>
              <a:spcBef>
                <a:spcPts val="2300"/>
              </a:spcBef>
              <a:spcAft>
                <a:spcPts val="0"/>
              </a:spcAft>
              <a:buClr>
                <a:schemeClr val="lt1"/>
              </a:buClr>
              <a:buSzPts val="600"/>
              <a:buFont typeface="Calibri"/>
              <a:buNone/>
              <a:defRPr b="0" i="0" sz="900" u="none" cap="none" strike="noStrike">
                <a:solidFill>
                  <a:schemeClr val="lt1"/>
                </a:solidFill>
                <a:latin typeface="Calibri"/>
                <a:ea typeface="Calibri"/>
                <a:cs typeface="Calibri"/>
                <a:sym typeface="Calibri"/>
              </a:defRPr>
            </a:lvl6pPr>
            <a:lvl7pPr indent="-228600" lvl="6" marL="3200400" marR="0" rtl="0" algn="l">
              <a:lnSpc>
                <a:spcPct val="100000"/>
              </a:lnSpc>
              <a:spcBef>
                <a:spcPts val="2300"/>
              </a:spcBef>
              <a:spcAft>
                <a:spcPts val="0"/>
              </a:spcAft>
              <a:buClr>
                <a:schemeClr val="lt1"/>
              </a:buClr>
              <a:buSzPts val="600"/>
              <a:buFont typeface="Calibri"/>
              <a:buNone/>
              <a:defRPr b="0" i="0" sz="900" u="none" cap="none" strike="noStrike">
                <a:solidFill>
                  <a:schemeClr val="lt1"/>
                </a:solidFill>
                <a:latin typeface="Calibri"/>
                <a:ea typeface="Calibri"/>
                <a:cs typeface="Calibri"/>
                <a:sym typeface="Calibri"/>
              </a:defRPr>
            </a:lvl7pPr>
            <a:lvl8pPr indent="-228600" lvl="7" marL="3657600" marR="0" rtl="0" algn="l">
              <a:lnSpc>
                <a:spcPct val="100000"/>
              </a:lnSpc>
              <a:spcBef>
                <a:spcPts val="2300"/>
              </a:spcBef>
              <a:spcAft>
                <a:spcPts val="0"/>
              </a:spcAft>
              <a:buClr>
                <a:schemeClr val="lt1"/>
              </a:buClr>
              <a:buSzPts val="600"/>
              <a:buFont typeface="Calibri"/>
              <a:buNone/>
              <a:defRPr b="0" i="0" sz="900" u="none" cap="none" strike="noStrike">
                <a:solidFill>
                  <a:schemeClr val="lt1"/>
                </a:solidFill>
                <a:latin typeface="Calibri"/>
                <a:ea typeface="Calibri"/>
                <a:cs typeface="Calibri"/>
                <a:sym typeface="Calibri"/>
              </a:defRPr>
            </a:lvl8pPr>
            <a:lvl9pPr indent="-228600" lvl="8" marL="4114800" marR="0" rtl="0" algn="l">
              <a:lnSpc>
                <a:spcPct val="100000"/>
              </a:lnSpc>
              <a:spcBef>
                <a:spcPts val="2300"/>
              </a:spcBef>
              <a:spcAft>
                <a:spcPts val="0"/>
              </a:spcAft>
              <a:buClr>
                <a:schemeClr val="lt1"/>
              </a:buClr>
              <a:buSzPts val="600"/>
              <a:buFont typeface="Calibri"/>
              <a:buNone/>
              <a:defRPr b="0" i="0" sz="9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6" name="Shape 376"/>
        <p:cNvGrpSpPr/>
        <p:nvPr/>
      </p:nvGrpSpPr>
      <p:grpSpPr>
        <a:xfrm>
          <a:off x="0" y="0"/>
          <a:ext cx="0" cy="0"/>
          <a:chOff x="0" y="0"/>
          <a:chExt cx="0" cy="0"/>
        </a:xfrm>
      </p:grpSpPr>
      <p:sp>
        <p:nvSpPr>
          <p:cNvPr id="377" name="Google Shape;377;p44"/>
          <p:cNvSpPr txBox="1"/>
          <p:nvPr>
            <p:ph type="title"/>
          </p:nvPr>
        </p:nvSpPr>
        <p:spPr>
          <a:xfrm>
            <a:off x="892969" y="107156"/>
            <a:ext cx="7358133" cy="1339506"/>
          </a:xfrm>
          <a:prstGeom prst="rect">
            <a:avLst/>
          </a:prstGeom>
          <a:noFill/>
          <a:ln>
            <a:noFill/>
          </a:ln>
        </p:spPr>
        <p:txBody>
          <a:bodyPr anchorCtr="0" anchor="ctr" bIns="32750" lIns="32750" spcFirstLastPara="1" rIns="32750" wrap="square" tIns="32750">
            <a:noAutofit/>
          </a:bodyPr>
          <a:lstStyle>
            <a:lvl1pPr lvl="0"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378" name="Google Shape;378;p44"/>
          <p:cNvSpPr txBox="1"/>
          <p:nvPr>
            <p:ph idx="1" type="body"/>
          </p:nvPr>
        </p:nvSpPr>
        <p:spPr>
          <a:xfrm>
            <a:off x="892969" y="1553766"/>
            <a:ext cx="1741289" cy="3027217"/>
          </a:xfrm>
          <a:prstGeom prst="rect">
            <a:avLst/>
          </a:prstGeom>
          <a:noFill/>
          <a:ln>
            <a:noFill/>
          </a:ln>
        </p:spPr>
        <p:txBody>
          <a:bodyPr anchorCtr="0" anchor="ctr" bIns="32750" lIns="32750" spcFirstLastPara="1" rIns="32750" wrap="square" tIns="32750">
            <a:noAutofit/>
          </a:bodyPr>
          <a:lstStyle>
            <a:lvl1pPr indent="-304800" lvl="0" marL="457200" marR="0" rtl="0" algn="l">
              <a:lnSpc>
                <a:spcPct val="100000"/>
              </a:lnSpc>
              <a:spcBef>
                <a:spcPts val="2300"/>
              </a:spcBef>
              <a:spcAft>
                <a:spcPts val="0"/>
              </a:spcAft>
              <a:buClr>
                <a:schemeClr val="lt1"/>
              </a:buClr>
              <a:buSzPts val="1200"/>
              <a:buFont typeface="Calibri"/>
              <a:buChar char="•"/>
              <a:defRPr b="0" i="0" sz="1800" u="none" cap="none" strike="noStrike">
                <a:solidFill>
                  <a:schemeClr val="lt1"/>
                </a:solidFill>
                <a:latin typeface="Calibri"/>
                <a:ea typeface="Calibri"/>
                <a:cs typeface="Calibri"/>
                <a:sym typeface="Calibri"/>
              </a:defRPr>
            </a:lvl1pPr>
            <a:lvl2pPr indent="-292100" lvl="1" marL="914400" marR="0" rtl="0" algn="l">
              <a:lnSpc>
                <a:spcPct val="100000"/>
              </a:lnSpc>
              <a:spcBef>
                <a:spcPts val="2300"/>
              </a:spcBef>
              <a:spcAft>
                <a:spcPts val="0"/>
              </a:spcAft>
              <a:buClr>
                <a:schemeClr val="lt1"/>
              </a:buClr>
              <a:buSzPts val="1000"/>
              <a:buFont typeface="Calibri"/>
              <a:buChar char="•"/>
              <a:defRPr b="0" i="0" sz="1500" u="none" cap="none" strike="noStrike">
                <a:solidFill>
                  <a:schemeClr val="lt1"/>
                </a:solidFill>
                <a:latin typeface="Calibri"/>
                <a:ea typeface="Calibri"/>
                <a:cs typeface="Calibri"/>
                <a:sym typeface="Calibri"/>
              </a:defRPr>
            </a:lvl2pPr>
            <a:lvl3pPr indent="-285750" lvl="2" marL="1371600" marR="0" rtl="0" algn="l">
              <a:lnSpc>
                <a:spcPct val="100000"/>
              </a:lnSpc>
              <a:spcBef>
                <a:spcPts val="2300"/>
              </a:spcBef>
              <a:spcAft>
                <a:spcPts val="0"/>
              </a:spcAft>
              <a:buClr>
                <a:schemeClr val="lt1"/>
              </a:buClr>
              <a:buSzPts val="900"/>
              <a:buFont typeface="Calibri"/>
              <a:buChar char="•"/>
              <a:defRPr b="0" i="0" sz="1300" u="none" cap="none" strike="noStrike">
                <a:solidFill>
                  <a:schemeClr val="lt1"/>
                </a:solidFill>
                <a:latin typeface="Calibri"/>
                <a:ea typeface="Calibri"/>
                <a:cs typeface="Calibri"/>
                <a:sym typeface="Calibri"/>
              </a:defRPr>
            </a:lvl3pPr>
            <a:lvl4pPr indent="-279400" lvl="3" marL="1828800" marR="0" rtl="0" algn="l">
              <a:lnSpc>
                <a:spcPct val="100000"/>
              </a:lnSpc>
              <a:spcBef>
                <a:spcPts val="23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4pPr>
            <a:lvl5pPr indent="-279400" lvl="4" marL="2286000" marR="0" rtl="0" algn="l">
              <a:lnSpc>
                <a:spcPct val="100000"/>
              </a:lnSpc>
              <a:spcBef>
                <a:spcPts val="23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5pPr>
            <a:lvl6pPr indent="-279400" lvl="5" marL="2743200" marR="0" rtl="0" algn="l">
              <a:lnSpc>
                <a:spcPct val="100000"/>
              </a:lnSpc>
              <a:spcBef>
                <a:spcPts val="23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6pPr>
            <a:lvl7pPr indent="-279400" lvl="6" marL="3200400" marR="0" rtl="0" algn="l">
              <a:lnSpc>
                <a:spcPct val="100000"/>
              </a:lnSpc>
              <a:spcBef>
                <a:spcPts val="23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7pPr>
            <a:lvl8pPr indent="-279400" lvl="7" marL="3657600" marR="0" rtl="0" algn="l">
              <a:lnSpc>
                <a:spcPct val="100000"/>
              </a:lnSpc>
              <a:spcBef>
                <a:spcPts val="23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8pPr>
            <a:lvl9pPr indent="-279400" lvl="8" marL="4114800" marR="0" rtl="0" algn="l">
              <a:lnSpc>
                <a:spcPct val="100000"/>
              </a:lnSpc>
              <a:spcBef>
                <a:spcPts val="23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9pPr>
          </a:lstStyle>
          <a:p/>
        </p:txBody>
      </p:sp>
      <p:sp>
        <p:nvSpPr>
          <p:cNvPr id="379" name="Google Shape;379;p44"/>
          <p:cNvSpPr txBox="1"/>
          <p:nvPr>
            <p:ph idx="2" type="body"/>
          </p:nvPr>
        </p:nvSpPr>
        <p:spPr>
          <a:xfrm>
            <a:off x="2741414" y="1553766"/>
            <a:ext cx="1741289" cy="3027217"/>
          </a:xfrm>
          <a:prstGeom prst="rect">
            <a:avLst/>
          </a:prstGeom>
          <a:noFill/>
          <a:ln>
            <a:noFill/>
          </a:ln>
        </p:spPr>
        <p:txBody>
          <a:bodyPr anchorCtr="0" anchor="ctr" bIns="32750" lIns="32750" spcFirstLastPara="1" rIns="32750" wrap="square" tIns="32750">
            <a:noAutofit/>
          </a:bodyPr>
          <a:lstStyle>
            <a:lvl1pPr indent="-304800" lvl="0" marL="457200" marR="0" rtl="0" algn="l">
              <a:lnSpc>
                <a:spcPct val="100000"/>
              </a:lnSpc>
              <a:spcBef>
                <a:spcPts val="2300"/>
              </a:spcBef>
              <a:spcAft>
                <a:spcPts val="0"/>
              </a:spcAft>
              <a:buClr>
                <a:schemeClr val="lt1"/>
              </a:buClr>
              <a:buSzPts val="1200"/>
              <a:buFont typeface="Calibri"/>
              <a:buChar char="•"/>
              <a:defRPr b="0" i="0" sz="1800" u="none" cap="none" strike="noStrike">
                <a:solidFill>
                  <a:schemeClr val="lt1"/>
                </a:solidFill>
                <a:latin typeface="Calibri"/>
                <a:ea typeface="Calibri"/>
                <a:cs typeface="Calibri"/>
                <a:sym typeface="Calibri"/>
              </a:defRPr>
            </a:lvl1pPr>
            <a:lvl2pPr indent="-292100" lvl="1" marL="914400" marR="0" rtl="0" algn="l">
              <a:lnSpc>
                <a:spcPct val="100000"/>
              </a:lnSpc>
              <a:spcBef>
                <a:spcPts val="2300"/>
              </a:spcBef>
              <a:spcAft>
                <a:spcPts val="0"/>
              </a:spcAft>
              <a:buClr>
                <a:schemeClr val="lt1"/>
              </a:buClr>
              <a:buSzPts val="1000"/>
              <a:buFont typeface="Calibri"/>
              <a:buChar char="•"/>
              <a:defRPr b="0" i="0" sz="1500" u="none" cap="none" strike="noStrike">
                <a:solidFill>
                  <a:schemeClr val="lt1"/>
                </a:solidFill>
                <a:latin typeface="Calibri"/>
                <a:ea typeface="Calibri"/>
                <a:cs typeface="Calibri"/>
                <a:sym typeface="Calibri"/>
              </a:defRPr>
            </a:lvl2pPr>
            <a:lvl3pPr indent="-285750" lvl="2" marL="1371600" marR="0" rtl="0" algn="l">
              <a:lnSpc>
                <a:spcPct val="100000"/>
              </a:lnSpc>
              <a:spcBef>
                <a:spcPts val="2300"/>
              </a:spcBef>
              <a:spcAft>
                <a:spcPts val="0"/>
              </a:spcAft>
              <a:buClr>
                <a:schemeClr val="lt1"/>
              </a:buClr>
              <a:buSzPts val="900"/>
              <a:buFont typeface="Calibri"/>
              <a:buChar char="•"/>
              <a:defRPr b="0" i="0" sz="1300" u="none" cap="none" strike="noStrike">
                <a:solidFill>
                  <a:schemeClr val="lt1"/>
                </a:solidFill>
                <a:latin typeface="Calibri"/>
                <a:ea typeface="Calibri"/>
                <a:cs typeface="Calibri"/>
                <a:sym typeface="Calibri"/>
              </a:defRPr>
            </a:lvl3pPr>
            <a:lvl4pPr indent="-279400" lvl="3" marL="1828800" marR="0" rtl="0" algn="l">
              <a:lnSpc>
                <a:spcPct val="100000"/>
              </a:lnSpc>
              <a:spcBef>
                <a:spcPts val="23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4pPr>
            <a:lvl5pPr indent="-279400" lvl="4" marL="2286000" marR="0" rtl="0" algn="l">
              <a:lnSpc>
                <a:spcPct val="100000"/>
              </a:lnSpc>
              <a:spcBef>
                <a:spcPts val="23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5pPr>
            <a:lvl6pPr indent="-279400" lvl="5" marL="2743200" marR="0" rtl="0" algn="l">
              <a:lnSpc>
                <a:spcPct val="100000"/>
              </a:lnSpc>
              <a:spcBef>
                <a:spcPts val="23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6pPr>
            <a:lvl7pPr indent="-279400" lvl="6" marL="3200400" marR="0" rtl="0" algn="l">
              <a:lnSpc>
                <a:spcPct val="100000"/>
              </a:lnSpc>
              <a:spcBef>
                <a:spcPts val="23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7pPr>
            <a:lvl8pPr indent="-279400" lvl="7" marL="3657600" marR="0" rtl="0" algn="l">
              <a:lnSpc>
                <a:spcPct val="100000"/>
              </a:lnSpc>
              <a:spcBef>
                <a:spcPts val="23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8pPr>
            <a:lvl9pPr indent="-279400" lvl="8" marL="4114800" marR="0" rtl="0" algn="l">
              <a:lnSpc>
                <a:spcPct val="100000"/>
              </a:lnSpc>
              <a:spcBef>
                <a:spcPts val="23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0" name="Shape 380"/>
        <p:cNvGrpSpPr/>
        <p:nvPr/>
      </p:nvGrpSpPr>
      <p:grpSpPr>
        <a:xfrm>
          <a:off x="0" y="0"/>
          <a:ext cx="0" cy="0"/>
          <a:chOff x="0" y="0"/>
          <a:chExt cx="0" cy="0"/>
        </a:xfrm>
      </p:grpSpPr>
      <p:sp>
        <p:nvSpPr>
          <p:cNvPr id="381" name="Google Shape;381;p45"/>
          <p:cNvSpPr txBox="1"/>
          <p:nvPr>
            <p:ph type="title"/>
          </p:nvPr>
        </p:nvSpPr>
        <p:spPr>
          <a:xfrm>
            <a:off x="457646" y="205941"/>
            <a:ext cx="8228672" cy="857303"/>
          </a:xfrm>
          <a:prstGeom prst="rect">
            <a:avLst/>
          </a:prstGeom>
          <a:noFill/>
          <a:ln>
            <a:noFill/>
          </a:ln>
        </p:spPr>
        <p:txBody>
          <a:bodyPr anchorCtr="0" anchor="ctr" bIns="32750" lIns="32750" spcFirstLastPara="1" rIns="32750" wrap="square" tIns="32750">
            <a:noAutofit/>
          </a:bodyPr>
          <a:lstStyle>
            <a:lvl1pPr lvl="0"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382" name="Google Shape;382;p45"/>
          <p:cNvSpPr txBox="1"/>
          <p:nvPr>
            <p:ph idx="1" type="body"/>
          </p:nvPr>
        </p:nvSpPr>
        <p:spPr>
          <a:xfrm>
            <a:off x="457646" y="1151093"/>
            <a:ext cx="4039664" cy="479672"/>
          </a:xfrm>
          <a:prstGeom prst="rect">
            <a:avLst/>
          </a:prstGeom>
          <a:noFill/>
          <a:ln>
            <a:noFill/>
          </a:ln>
        </p:spPr>
        <p:txBody>
          <a:bodyPr anchorCtr="0" anchor="b" bIns="32750" lIns="32750" spcFirstLastPara="1" rIns="32750" wrap="square" tIns="32750">
            <a:noAutofit/>
          </a:bodyPr>
          <a:lstStyle>
            <a:lvl1pPr indent="-228600" lvl="0" marL="457200" marR="0" rtl="0" algn="l">
              <a:lnSpc>
                <a:spcPct val="100000"/>
              </a:lnSpc>
              <a:spcBef>
                <a:spcPts val="2300"/>
              </a:spcBef>
              <a:spcAft>
                <a:spcPts val="0"/>
              </a:spcAft>
              <a:buClr>
                <a:schemeClr val="lt1"/>
              </a:buClr>
              <a:buSzPts val="1000"/>
              <a:buFont typeface="Calibri"/>
              <a:buNone/>
              <a:defRPr b="1" i="0" sz="1500" u="none" cap="none" strike="noStrike">
                <a:solidFill>
                  <a:schemeClr val="lt1"/>
                </a:solidFill>
                <a:latin typeface="Calibri"/>
                <a:ea typeface="Calibri"/>
                <a:cs typeface="Calibri"/>
                <a:sym typeface="Calibri"/>
              </a:defRPr>
            </a:lvl1pPr>
            <a:lvl2pPr indent="-228600" lvl="1" marL="914400" marR="0" rtl="0" algn="l">
              <a:lnSpc>
                <a:spcPct val="100000"/>
              </a:lnSpc>
              <a:spcBef>
                <a:spcPts val="2300"/>
              </a:spcBef>
              <a:spcAft>
                <a:spcPts val="0"/>
              </a:spcAft>
              <a:buClr>
                <a:schemeClr val="lt1"/>
              </a:buClr>
              <a:buSzPts val="900"/>
              <a:buFont typeface="Calibri"/>
              <a:buNone/>
              <a:defRPr b="1" i="0" sz="1300" u="none" cap="none" strike="noStrike">
                <a:solidFill>
                  <a:schemeClr val="lt1"/>
                </a:solidFill>
                <a:latin typeface="Calibri"/>
                <a:ea typeface="Calibri"/>
                <a:cs typeface="Calibri"/>
                <a:sym typeface="Calibri"/>
              </a:defRPr>
            </a:lvl2pPr>
            <a:lvl3pPr indent="-228600" lvl="2" marL="1371600" marR="0" rtl="0" algn="l">
              <a:lnSpc>
                <a:spcPct val="100000"/>
              </a:lnSpc>
              <a:spcBef>
                <a:spcPts val="2300"/>
              </a:spcBef>
              <a:spcAft>
                <a:spcPts val="0"/>
              </a:spcAft>
              <a:buClr>
                <a:schemeClr val="lt1"/>
              </a:buClr>
              <a:buSzPts val="800"/>
              <a:buFont typeface="Calibri"/>
              <a:buNone/>
              <a:defRPr b="1" i="0" sz="1200" u="none" cap="none" strike="noStrike">
                <a:solidFill>
                  <a:schemeClr val="lt1"/>
                </a:solidFill>
                <a:latin typeface="Calibri"/>
                <a:ea typeface="Calibri"/>
                <a:cs typeface="Calibri"/>
                <a:sym typeface="Calibri"/>
              </a:defRPr>
            </a:lvl3pPr>
            <a:lvl4pPr indent="-228600" lvl="3" marL="1828800" marR="0" rtl="0" algn="l">
              <a:lnSpc>
                <a:spcPct val="100000"/>
              </a:lnSpc>
              <a:spcBef>
                <a:spcPts val="23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4pPr>
            <a:lvl5pPr indent="-228600" lvl="4" marL="2286000" marR="0" rtl="0" algn="l">
              <a:lnSpc>
                <a:spcPct val="100000"/>
              </a:lnSpc>
              <a:spcBef>
                <a:spcPts val="23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5pPr>
            <a:lvl6pPr indent="-228600" lvl="5" marL="2743200" marR="0" rtl="0" algn="l">
              <a:lnSpc>
                <a:spcPct val="100000"/>
              </a:lnSpc>
              <a:spcBef>
                <a:spcPts val="23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6pPr>
            <a:lvl7pPr indent="-228600" lvl="6" marL="3200400" marR="0" rtl="0" algn="l">
              <a:lnSpc>
                <a:spcPct val="100000"/>
              </a:lnSpc>
              <a:spcBef>
                <a:spcPts val="23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7pPr>
            <a:lvl8pPr indent="-228600" lvl="7" marL="3657600" marR="0" rtl="0" algn="l">
              <a:lnSpc>
                <a:spcPct val="100000"/>
              </a:lnSpc>
              <a:spcBef>
                <a:spcPts val="23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8pPr>
            <a:lvl9pPr indent="-228600" lvl="8" marL="4114800" marR="0" rtl="0" algn="l">
              <a:lnSpc>
                <a:spcPct val="100000"/>
              </a:lnSpc>
              <a:spcBef>
                <a:spcPts val="23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9pPr>
          </a:lstStyle>
          <a:p/>
        </p:txBody>
      </p:sp>
      <p:sp>
        <p:nvSpPr>
          <p:cNvPr id="383" name="Google Shape;383;p45"/>
          <p:cNvSpPr txBox="1"/>
          <p:nvPr>
            <p:ph idx="2" type="body"/>
          </p:nvPr>
        </p:nvSpPr>
        <p:spPr>
          <a:xfrm>
            <a:off x="457646" y="1630784"/>
            <a:ext cx="4039664" cy="2963619"/>
          </a:xfrm>
          <a:prstGeom prst="rect">
            <a:avLst/>
          </a:prstGeom>
          <a:noFill/>
          <a:ln>
            <a:noFill/>
          </a:ln>
        </p:spPr>
        <p:txBody>
          <a:bodyPr anchorCtr="0" anchor="ctr" bIns="32750" lIns="32750" spcFirstLastPara="1" rIns="32750" wrap="square" tIns="32750">
            <a:noAutofit/>
          </a:bodyPr>
          <a:lstStyle>
            <a:lvl1pPr indent="-292100" lvl="0" marL="457200" marR="0" rtl="0" algn="l">
              <a:lnSpc>
                <a:spcPct val="100000"/>
              </a:lnSpc>
              <a:spcBef>
                <a:spcPts val="2300"/>
              </a:spcBef>
              <a:spcAft>
                <a:spcPts val="0"/>
              </a:spcAft>
              <a:buClr>
                <a:schemeClr val="lt1"/>
              </a:buClr>
              <a:buSzPts val="1000"/>
              <a:buFont typeface="Calibri"/>
              <a:buChar char="•"/>
              <a:defRPr b="0" i="0" sz="1500" u="none" cap="none" strike="noStrike">
                <a:solidFill>
                  <a:schemeClr val="lt1"/>
                </a:solidFill>
                <a:latin typeface="Calibri"/>
                <a:ea typeface="Calibri"/>
                <a:cs typeface="Calibri"/>
                <a:sym typeface="Calibri"/>
              </a:defRPr>
            </a:lvl1pPr>
            <a:lvl2pPr indent="-285750" lvl="1" marL="914400" marR="0" rtl="0" algn="l">
              <a:lnSpc>
                <a:spcPct val="100000"/>
              </a:lnSpc>
              <a:spcBef>
                <a:spcPts val="2300"/>
              </a:spcBef>
              <a:spcAft>
                <a:spcPts val="0"/>
              </a:spcAft>
              <a:buClr>
                <a:schemeClr val="lt1"/>
              </a:buClr>
              <a:buSzPts val="900"/>
              <a:buFont typeface="Calibri"/>
              <a:buChar char="•"/>
              <a:defRPr b="0" i="0" sz="1300" u="none" cap="none" strike="noStrike">
                <a:solidFill>
                  <a:schemeClr val="lt1"/>
                </a:solidFill>
                <a:latin typeface="Calibri"/>
                <a:ea typeface="Calibri"/>
                <a:cs typeface="Calibri"/>
                <a:sym typeface="Calibri"/>
              </a:defRPr>
            </a:lvl2pPr>
            <a:lvl3pPr indent="-279400" lvl="2" marL="1371600" marR="0" rtl="0" algn="l">
              <a:lnSpc>
                <a:spcPct val="100000"/>
              </a:lnSpc>
              <a:spcBef>
                <a:spcPts val="23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3pPr>
            <a:lvl4pPr indent="-273050" lvl="3" marL="1828800" marR="0" rtl="0" algn="l">
              <a:lnSpc>
                <a:spcPct val="100000"/>
              </a:lnSpc>
              <a:spcBef>
                <a:spcPts val="23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4pPr>
            <a:lvl5pPr indent="-273050" lvl="4" marL="2286000" marR="0" rtl="0" algn="l">
              <a:lnSpc>
                <a:spcPct val="100000"/>
              </a:lnSpc>
              <a:spcBef>
                <a:spcPts val="23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5pPr>
            <a:lvl6pPr indent="-273050" lvl="5" marL="2743200" marR="0" rtl="0" algn="l">
              <a:lnSpc>
                <a:spcPct val="100000"/>
              </a:lnSpc>
              <a:spcBef>
                <a:spcPts val="23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6pPr>
            <a:lvl7pPr indent="-273050" lvl="6" marL="3200400" marR="0" rtl="0" algn="l">
              <a:lnSpc>
                <a:spcPct val="100000"/>
              </a:lnSpc>
              <a:spcBef>
                <a:spcPts val="23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7pPr>
            <a:lvl8pPr indent="-273050" lvl="7" marL="3657600" marR="0" rtl="0" algn="l">
              <a:lnSpc>
                <a:spcPct val="100000"/>
              </a:lnSpc>
              <a:spcBef>
                <a:spcPts val="23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8pPr>
            <a:lvl9pPr indent="-273050" lvl="8" marL="4114800" marR="0" rtl="0" algn="l">
              <a:lnSpc>
                <a:spcPct val="100000"/>
              </a:lnSpc>
              <a:spcBef>
                <a:spcPts val="23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9pPr>
          </a:lstStyle>
          <a:p/>
        </p:txBody>
      </p:sp>
      <p:sp>
        <p:nvSpPr>
          <p:cNvPr id="384" name="Google Shape;384;p45"/>
          <p:cNvSpPr txBox="1"/>
          <p:nvPr>
            <p:ph idx="3" type="body"/>
          </p:nvPr>
        </p:nvSpPr>
        <p:spPr>
          <a:xfrm>
            <a:off x="4644554" y="1151093"/>
            <a:ext cx="4041773" cy="479672"/>
          </a:xfrm>
          <a:prstGeom prst="rect">
            <a:avLst/>
          </a:prstGeom>
          <a:noFill/>
          <a:ln>
            <a:noFill/>
          </a:ln>
        </p:spPr>
        <p:txBody>
          <a:bodyPr anchorCtr="0" anchor="b" bIns="32750" lIns="32750" spcFirstLastPara="1" rIns="32750" wrap="square" tIns="32750">
            <a:noAutofit/>
          </a:bodyPr>
          <a:lstStyle>
            <a:lvl1pPr indent="-228600" lvl="0" marL="457200" marR="0" rtl="0" algn="l">
              <a:lnSpc>
                <a:spcPct val="100000"/>
              </a:lnSpc>
              <a:spcBef>
                <a:spcPts val="2300"/>
              </a:spcBef>
              <a:spcAft>
                <a:spcPts val="0"/>
              </a:spcAft>
              <a:buClr>
                <a:schemeClr val="lt1"/>
              </a:buClr>
              <a:buSzPts val="1000"/>
              <a:buFont typeface="Calibri"/>
              <a:buNone/>
              <a:defRPr b="1" i="0" sz="1500" u="none" cap="none" strike="noStrike">
                <a:solidFill>
                  <a:schemeClr val="lt1"/>
                </a:solidFill>
                <a:latin typeface="Calibri"/>
                <a:ea typeface="Calibri"/>
                <a:cs typeface="Calibri"/>
                <a:sym typeface="Calibri"/>
              </a:defRPr>
            </a:lvl1pPr>
            <a:lvl2pPr indent="-228600" lvl="1" marL="914400" marR="0" rtl="0" algn="l">
              <a:lnSpc>
                <a:spcPct val="100000"/>
              </a:lnSpc>
              <a:spcBef>
                <a:spcPts val="2300"/>
              </a:spcBef>
              <a:spcAft>
                <a:spcPts val="0"/>
              </a:spcAft>
              <a:buClr>
                <a:schemeClr val="lt1"/>
              </a:buClr>
              <a:buSzPts val="900"/>
              <a:buFont typeface="Calibri"/>
              <a:buNone/>
              <a:defRPr b="1" i="0" sz="1300" u="none" cap="none" strike="noStrike">
                <a:solidFill>
                  <a:schemeClr val="lt1"/>
                </a:solidFill>
                <a:latin typeface="Calibri"/>
                <a:ea typeface="Calibri"/>
                <a:cs typeface="Calibri"/>
                <a:sym typeface="Calibri"/>
              </a:defRPr>
            </a:lvl2pPr>
            <a:lvl3pPr indent="-228600" lvl="2" marL="1371600" marR="0" rtl="0" algn="l">
              <a:lnSpc>
                <a:spcPct val="100000"/>
              </a:lnSpc>
              <a:spcBef>
                <a:spcPts val="2300"/>
              </a:spcBef>
              <a:spcAft>
                <a:spcPts val="0"/>
              </a:spcAft>
              <a:buClr>
                <a:schemeClr val="lt1"/>
              </a:buClr>
              <a:buSzPts val="800"/>
              <a:buFont typeface="Calibri"/>
              <a:buNone/>
              <a:defRPr b="1" i="0" sz="1200" u="none" cap="none" strike="noStrike">
                <a:solidFill>
                  <a:schemeClr val="lt1"/>
                </a:solidFill>
                <a:latin typeface="Calibri"/>
                <a:ea typeface="Calibri"/>
                <a:cs typeface="Calibri"/>
                <a:sym typeface="Calibri"/>
              </a:defRPr>
            </a:lvl3pPr>
            <a:lvl4pPr indent="-228600" lvl="3" marL="1828800" marR="0" rtl="0" algn="l">
              <a:lnSpc>
                <a:spcPct val="100000"/>
              </a:lnSpc>
              <a:spcBef>
                <a:spcPts val="23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4pPr>
            <a:lvl5pPr indent="-228600" lvl="4" marL="2286000" marR="0" rtl="0" algn="l">
              <a:lnSpc>
                <a:spcPct val="100000"/>
              </a:lnSpc>
              <a:spcBef>
                <a:spcPts val="23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5pPr>
            <a:lvl6pPr indent="-228600" lvl="5" marL="2743200" marR="0" rtl="0" algn="l">
              <a:lnSpc>
                <a:spcPct val="100000"/>
              </a:lnSpc>
              <a:spcBef>
                <a:spcPts val="23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6pPr>
            <a:lvl7pPr indent="-228600" lvl="6" marL="3200400" marR="0" rtl="0" algn="l">
              <a:lnSpc>
                <a:spcPct val="100000"/>
              </a:lnSpc>
              <a:spcBef>
                <a:spcPts val="23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7pPr>
            <a:lvl8pPr indent="-228600" lvl="7" marL="3657600" marR="0" rtl="0" algn="l">
              <a:lnSpc>
                <a:spcPct val="100000"/>
              </a:lnSpc>
              <a:spcBef>
                <a:spcPts val="23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8pPr>
            <a:lvl9pPr indent="-228600" lvl="8" marL="4114800" marR="0" rtl="0" algn="l">
              <a:lnSpc>
                <a:spcPct val="100000"/>
              </a:lnSpc>
              <a:spcBef>
                <a:spcPts val="23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9pPr>
          </a:lstStyle>
          <a:p/>
        </p:txBody>
      </p:sp>
      <p:sp>
        <p:nvSpPr>
          <p:cNvPr id="385" name="Google Shape;385;p45"/>
          <p:cNvSpPr txBox="1"/>
          <p:nvPr>
            <p:ph idx="4" type="body"/>
          </p:nvPr>
        </p:nvSpPr>
        <p:spPr>
          <a:xfrm>
            <a:off x="4644554" y="1630784"/>
            <a:ext cx="4041773" cy="2963619"/>
          </a:xfrm>
          <a:prstGeom prst="rect">
            <a:avLst/>
          </a:prstGeom>
          <a:noFill/>
          <a:ln>
            <a:noFill/>
          </a:ln>
        </p:spPr>
        <p:txBody>
          <a:bodyPr anchorCtr="0" anchor="ctr" bIns="32750" lIns="32750" spcFirstLastPara="1" rIns="32750" wrap="square" tIns="32750">
            <a:noAutofit/>
          </a:bodyPr>
          <a:lstStyle>
            <a:lvl1pPr indent="-292100" lvl="0" marL="457200" marR="0" rtl="0" algn="l">
              <a:lnSpc>
                <a:spcPct val="100000"/>
              </a:lnSpc>
              <a:spcBef>
                <a:spcPts val="2300"/>
              </a:spcBef>
              <a:spcAft>
                <a:spcPts val="0"/>
              </a:spcAft>
              <a:buClr>
                <a:schemeClr val="lt1"/>
              </a:buClr>
              <a:buSzPts val="1000"/>
              <a:buFont typeface="Calibri"/>
              <a:buChar char="•"/>
              <a:defRPr b="0" i="0" sz="1500" u="none" cap="none" strike="noStrike">
                <a:solidFill>
                  <a:schemeClr val="lt1"/>
                </a:solidFill>
                <a:latin typeface="Calibri"/>
                <a:ea typeface="Calibri"/>
                <a:cs typeface="Calibri"/>
                <a:sym typeface="Calibri"/>
              </a:defRPr>
            </a:lvl1pPr>
            <a:lvl2pPr indent="-285750" lvl="1" marL="914400" marR="0" rtl="0" algn="l">
              <a:lnSpc>
                <a:spcPct val="100000"/>
              </a:lnSpc>
              <a:spcBef>
                <a:spcPts val="2300"/>
              </a:spcBef>
              <a:spcAft>
                <a:spcPts val="0"/>
              </a:spcAft>
              <a:buClr>
                <a:schemeClr val="lt1"/>
              </a:buClr>
              <a:buSzPts val="900"/>
              <a:buFont typeface="Calibri"/>
              <a:buChar char="•"/>
              <a:defRPr b="0" i="0" sz="1300" u="none" cap="none" strike="noStrike">
                <a:solidFill>
                  <a:schemeClr val="lt1"/>
                </a:solidFill>
                <a:latin typeface="Calibri"/>
                <a:ea typeface="Calibri"/>
                <a:cs typeface="Calibri"/>
                <a:sym typeface="Calibri"/>
              </a:defRPr>
            </a:lvl2pPr>
            <a:lvl3pPr indent="-279400" lvl="2" marL="1371600" marR="0" rtl="0" algn="l">
              <a:lnSpc>
                <a:spcPct val="100000"/>
              </a:lnSpc>
              <a:spcBef>
                <a:spcPts val="23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3pPr>
            <a:lvl4pPr indent="-273050" lvl="3" marL="1828800" marR="0" rtl="0" algn="l">
              <a:lnSpc>
                <a:spcPct val="100000"/>
              </a:lnSpc>
              <a:spcBef>
                <a:spcPts val="23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4pPr>
            <a:lvl5pPr indent="-273050" lvl="4" marL="2286000" marR="0" rtl="0" algn="l">
              <a:lnSpc>
                <a:spcPct val="100000"/>
              </a:lnSpc>
              <a:spcBef>
                <a:spcPts val="23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5pPr>
            <a:lvl6pPr indent="-273050" lvl="5" marL="2743200" marR="0" rtl="0" algn="l">
              <a:lnSpc>
                <a:spcPct val="100000"/>
              </a:lnSpc>
              <a:spcBef>
                <a:spcPts val="23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6pPr>
            <a:lvl7pPr indent="-273050" lvl="6" marL="3200400" marR="0" rtl="0" algn="l">
              <a:lnSpc>
                <a:spcPct val="100000"/>
              </a:lnSpc>
              <a:spcBef>
                <a:spcPts val="23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7pPr>
            <a:lvl8pPr indent="-273050" lvl="7" marL="3657600" marR="0" rtl="0" algn="l">
              <a:lnSpc>
                <a:spcPct val="100000"/>
              </a:lnSpc>
              <a:spcBef>
                <a:spcPts val="23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8pPr>
            <a:lvl9pPr indent="-273050" lvl="8" marL="4114800" marR="0" rtl="0" algn="l">
              <a:lnSpc>
                <a:spcPct val="100000"/>
              </a:lnSpc>
              <a:spcBef>
                <a:spcPts val="23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6" name="Shape 386"/>
        <p:cNvGrpSpPr/>
        <p:nvPr/>
      </p:nvGrpSpPr>
      <p:grpSpPr>
        <a:xfrm>
          <a:off x="0" y="0"/>
          <a:ext cx="0" cy="0"/>
          <a:chOff x="0" y="0"/>
          <a:chExt cx="0" cy="0"/>
        </a:xfrm>
      </p:grpSpPr>
      <p:sp>
        <p:nvSpPr>
          <p:cNvPr id="387" name="Google Shape;387;p46"/>
          <p:cNvSpPr txBox="1"/>
          <p:nvPr>
            <p:ph type="title"/>
          </p:nvPr>
        </p:nvSpPr>
        <p:spPr>
          <a:xfrm>
            <a:off x="892969" y="107156"/>
            <a:ext cx="7358133" cy="1339506"/>
          </a:xfrm>
          <a:prstGeom prst="rect">
            <a:avLst/>
          </a:prstGeom>
          <a:noFill/>
          <a:ln>
            <a:noFill/>
          </a:ln>
        </p:spPr>
        <p:txBody>
          <a:bodyPr anchorCtr="0" anchor="ctr" bIns="32750" lIns="32750" spcFirstLastPara="1" rIns="32750" wrap="square" tIns="32750">
            <a:noAutofit/>
          </a:bodyPr>
          <a:lstStyle>
            <a:lvl1pPr lvl="0"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8" name="Shape 388"/>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89" name="Shape 389"/>
        <p:cNvGrpSpPr/>
        <p:nvPr/>
      </p:nvGrpSpPr>
      <p:grpSpPr>
        <a:xfrm>
          <a:off x="0" y="0"/>
          <a:ext cx="0" cy="0"/>
          <a:chOff x="0" y="0"/>
          <a:chExt cx="0" cy="0"/>
        </a:xfrm>
      </p:grpSpPr>
      <p:sp>
        <p:nvSpPr>
          <p:cNvPr id="390" name="Google Shape;390;p48"/>
          <p:cNvSpPr txBox="1"/>
          <p:nvPr>
            <p:ph type="title"/>
          </p:nvPr>
        </p:nvSpPr>
        <p:spPr>
          <a:xfrm>
            <a:off x="457646" y="205104"/>
            <a:ext cx="3008180" cy="871541"/>
          </a:xfrm>
          <a:prstGeom prst="rect">
            <a:avLst/>
          </a:prstGeom>
          <a:noFill/>
          <a:ln>
            <a:noFill/>
          </a:ln>
        </p:spPr>
        <p:txBody>
          <a:bodyPr anchorCtr="0" anchor="b" bIns="32750" lIns="32750" spcFirstLastPara="1" rIns="32750" wrap="square" tIns="32750">
            <a:noAutofit/>
          </a:bodyPr>
          <a:lstStyle>
            <a:lvl1pPr lvl="0" marR="0" rtl="0" algn="l">
              <a:lnSpc>
                <a:spcPct val="100000"/>
              </a:lnSpc>
              <a:spcBef>
                <a:spcPts val="0"/>
              </a:spcBef>
              <a:spcAft>
                <a:spcPts val="0"/>
              </a:spcAft>
              <a:buClr>
                <a:srgbClr val="000000"/>
              </a:buClr>
              <a:buSzPts val="900"/>
              <a:buFont typeface="Arial"/>
              <a:buNone/>
              <a:defRPr b="1" i="0" sz="13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391" name="Google Shape;391;p48"/>
          <p:cNvSpPr txBox="1"/>
          <p:nvPr>
            <p:ph idx="1" type="body"/>
          </p:nvPr>
        </p:nvSpPr>
        <p:spPr>
          <a:xfrm>
            <a:off x="3575224" y="205104"/>
            <a:ext cx="5111227" cy="4389188"/>
          </a:xfrm>
          <a:prstGeom prst="rect">
            <a:avLst/>
          </a:prstGeom>
          <a:noFill/>
          <a:ln>
            <a:noFill/>
          </a:ln>
        </p:spPr>
        <p:txBody>
          <a:bodyPr anchorCtr="0" anchor="ctr" bIns="32750" lIns="32750" spcFirstLastPara="1" rIns="32750" wrap="square" tIns="32750">
            <a:noAutofit/>
          </a:bodyPr>
          <a:lstStyle>
            <a:lvl1pPr indent="-317500" lvl="0" marL="4572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1pPr>
            <a:lvl2pPr indent="-304800" lvl="1" marL="914400" marR="0" rtl="0" algn="l">
              <a:lnSpc>
                <a:spcPct val="100000"/>
              </a:lnSpc>
              <a:spcBef>
                <a:spcPts val="2300"/>
              </a:spcBef>
              <a:spcAft>
                <a:spcPts val="0"/>
              </a:spcAft>
              <a:buClr>
                <a:schemeClr val="lt1"/>
              </a:buClr>
              <a:buSzPts val="1200"/>
              <a:buFont typeface="Calibri"/>
              <a:buChar char="•"/>
              <a:defRPr b="0" i="0" sz="1800" u="none" cap="none" strike="noStrike">
                <a:solidFill>
                  <a:schemeClr val="lt1"/>
                </a:solidFill>
                <a:latin typeface="Calibri"/>
                <a:ea typeface="Calibri"/>
                <a:cs typeface="Calibri"/>
                <a:sym typeface="Calibri"/>
              </a:defRPr>
            </a:lvl2pPr>
            <a:lvl3pPr indent="-292100" lvl="2" marL="1371600" marR="0" rtl="0" algn="l">
              <a:lnSpc>
                <a:spcPct val="100000"/>
              </a:lnSpc>
              <a:spcBef>
                <a:spcPts val="2300"/>
              </a:spcBef>
              <a:spcAft>
                <a:spcPts val="0"/>
              </a:spcAft>
              <a:buClr>
                <a:schemeClr val="lt1"/>
              </a:buClr>
              <a:buSzPts val="1000"/>
              <a:buFont typeface="Calibri"/>
              <a:buChar char="•"/>
              <a:defRPr b="0" i="0" sz="1500" u="none" cap="none" strike="noStrike">
                <a:solidFill>
                  <a:schemeClr val="lt1"/>
                </a:solidFill>
                <a:latin typeface="Calibri"/>
                <a:ea typeface="Calibri"/>
                <a:cs typeface="Calibri"/>
                <a:sym typeface="Calibri"/>
              </a:defRPr>
            </a:lvl3pPr>
            <a:lvl4pPr indent="-285750" lvl="3" marL="1828800" marR="0" rtl="0" algn="l">
              <a:lnSpc>
                <a:spcPct val="100000"/>
              </a:lnSpc>
              <a:spcBef>
                <a:spcPts val="2300"/>
              </a:spcBef>
              <a:spcAft>
                <a:spcPts val="0"/>
              </a:spcAft>
              <a:buClr>
                <a:schemeClr val="lt1"/>
              </a:buClr>
              <a:buSzPts val="900"/>
              <a:buFont typeface="Calibri"/>
              <a:buChar char="•"/>
              <a:defRPr b="0" i="0" sz="1300" u="none" cap="none" strike="noStrike">
                <a:solidFill>
                  <a:schemeClr val="lt1"/>
                </a:solidFill>
                <a:latin typeface="Calibri"/>
                <a:ea typeface="Calibri"/>
                <a:cs typeface="Calibri"/>
                <a:sym typeface="Calibri"/>
              </a:defRPr>
            </a:lvl4pPr>
            <a:lvl5pPr indent="-285750" lvl="4" marL="2286000" marR="0" rtl="0" algn="l">
              <a:lnSpc>
                <a:spcPct val="100000"/>
              </a:lnSpc>
              <a:spcBef>
                <a:spcPts val="2300"/>
              </a:spcBef>
              <a:spcAft>
                <a:spcPts val="0"/>
              </a:spcAft>
              <a:buClr>
                <a:schemeClr val="lt1"/>
              </a:buClr>
              <a:buSzPts val="900"/>
              <a:buFont typeface="Calibri"/>
              <a:buChar char="•"/>
              <a:defRPr b="0" i="0" sz="1300" u="none" cap="none" strike="noStrike">
                <a:solidFill>
                  <a:schemeClr val="lt1"/>
                </a:solidFill>
                <a:latin typeface="Calibri"/>
                <a:ea typeface="Calibri"/>
                <a:cs typeface="Calibri"/>
                <a:sym typeface="Calibri"/>
              </a:defRPr>
            </a:lvl5pPr>
            <a:lvl6pPr indent="-285750" lvl="5" marL="2743200" marR="0" rtl="0" algn="l">
              <a:lnSpc>
                <a:spcPct val="100000"/>
              </a:lnSpc>
              <a:spcBef>
                <a:spcPts val="2300"/>
              </a:spcBef>
              <a:spcAft>
                <a:spcPts val="0"/>
              </a:spcAft>
              <a:buClr>
                <a:schemeClr val="lt1"/>
              </a:buClr>
              <a:buSzPts val="900"/>
              <a:buFont typeface="Calibri"/>
              <a:buChar char="•"/>
              <a:defRPr b="0" i="0" sz="1300" u="none" cap="none" strike="noStrike">
                <a:solidFill>
                  <a:schemeClr val="lt1"/>
                </a:solidFill>
                <a:latin typeface="Calibri"/>
                <a:ea typeface="Calibri"/>
                <a:cs typeface="Calibri"/>
                <a:sym typeface="Calibri"/>
              </a:defRPr>
            </a:lvl6pPr>
            <a:lvl7pPr indent="-285750" lvl="6" marL="3200400" marR="0" rtl="0" algn="l">
              <a:lnSpc>
                <a:spcPct val="100000"/>
              </a:lnSpc>
              <a:spcBef>
                <a:spcPts val="2300"/>
              </a:spcBef>
              <a:spcAft>
                <a:spcPts val="0"/>
              </a:spcAft>
              <a:buClr>
                <a:schemeClr val="lt1"/>
              </a:buClr>
              <a:buSzPts val="900"/>
              <a:buFont typeface="Calibri"/>
              <a:buChar char="•"/>
              <a:defRPr b="0" i="0" sz="1300" u="none" cap="none" strike="noStrike">
                <a:solidFill>
                  <a:schemeClr val="lt1"/>
                </a:solidFill>
                <a:latin typeface="Calibri"/>
                <a:ea typeface="Calibri"/>
                <a:cs typeface="Calibri"/>
                <a:sym typeface="Calibri"/>
              </a:defRPr>
            </a:lvl7pPr>
            <a:lvl8pPr indent="-285750" lvl="7" marL="3657600" marR="0" rtl="0" algn="l">
              <a:lnSpc>
                <a:spcPct val="100000"/>
              </a:lnSpc>
              <a:spcBef>
                <a:spcPts val="2300"/>
              </a:spcBef>
              <a:spcAft>
                <a:spcPts val="0"/>
              </a:spcAft>
              <a:buClr>
                <a:schemeClr val="lt1"/>
              </a:buClr>
              <a:buSzPts val="900"/>
              <a:buFont typeface="Calibri"/>
              <a:buChar char="•"/>
              <a:defRPr b="0" i="0" sz="1300" u="none" cap="none" strike="noStrike">
                <a:solidFill>
                  <a:schemeClr val="lt1"/>
                </a:solidFill>
                <a:latin typeface="Calibri"/>
                <a:ea typeface="Calibri"/>
                <a:cs typeface="Calibri"/>
                <a:sym typeface="Calibri"/>
              </a:defRPr>
            </a:lvl8pPr>
            <a:lvl9pPr indent="-285750" lvl="8" marL="4114800" marR="0" rtl="0" algn="l">
              <a:lnSpc>
                <a:spcPct val="100000"/>
              </a:lnSpc>
              <a:spcBef>
                <a:spcPts val="2300"/>
              </a:spcBef>
              <a:spcAft>
                <a:spcPts val="0"/>
              </a:spcAft>
              <a:buClr>
                <a:schemeClr val="lt1"/>
              </a:buClr>
              <a:buSzPts val="900"/>
              <a:buFont typeface="Calibri"/>
              <a:buChar char="•"/>
              <a:defRPr b="0" i="0" sz="1300" u="none" cap="none" strike="noStrike">
                <a:solidFill>
                  <a:schemeClr val="lt1"/>
                </a:solidFill>
                <a:latin typeface="Calibri"/>
                <a:ea typeface="Calibri"/>
                <a:cs typeface="Calibri"/>
                <a:sym typeface="Calibri"/>
              </a:defRPr>
            </a:lvl9pPr>
          </a:lstStyle>
          <a:p/>
        </p:txBody>
      </p:sp>
      <p:sp>
        <p:nvSpPr>
          <p:cNvPr id="392" name="Google Shape;392;p48"/>
          <p:cNvSpPr txBox="1"/>
          <p:nvPr>
            <p:ph idx="2" type="body"/>
          </p:nvPr>
        </p:nvSpPr>
        <p:spPr>
          <a:xfrm>
            <a:off x="457646" y="1076585"/>
            <a:ext cx="3008180" cy="3517805"/>
          </a:xfrm>
          <a:prstGeom prst="rect">
            <a:avLst/>
          </a:prstGeom>
          <a:noFill/>
          <a:ln>
            <a:noFill/>
          </a:ln>
        </p:spPr>
        <p:txBody>
          <a:bodyPr anchorCtr="0" anchor="ctr" bIns="32750" lIns="32750" spcFirstLastPara="1" rIns="32750" wrap="square" tIns="32750">
            <a:noAutofit/>
          </a:bodyPr>
          <a:lstStyle>
            <a:lvl1pPr indent="-228600" lvl="0" marL="457200" marR="0" rtl="0" algn="l">
              <a:lnSpc>
                <a:spcPct val="100000"/>
              </a:lnSpc>
              <a:spcBef>
                <a:spcPts val="2300"/>
              </a:spcBef>
              <a:spcAft>
                <a:spcPts val="0"/>
              </a:spcAft>
              <a:buClr>
                <a:schemeClr val="lt1"/>
              </a:buClr>
              <a:buSzPts val="600"/>
              <a:buFont typeface="Calibri"/>
              <a:buNone/>
              <a:defRPr b="0" i="0" sz="900" u="none" cap="none" strike="noStrike">
                <a:solidFill>
                  <a:schemeClr val="lt1"/>
                </a:solidFill>
                <a:latin typeface="Calibri"/>
                <a:ea typeface="Calibri"/>
                <a:cs typeface="Calibri"/>
                <a:sym typeface="Calibri"/>
              </a:defRPr>
            </a:lvl1pPr>
            <a:lvl2pPr indent="-228600" lvl="1" marL="914400" marR="0" rtl="0" algn="l">
              <a:lnSpc>
                <a:spcPct val="100000"/>
              </a:lnSpc>
              <a:spcBef>
                <a:spcPts val="2300"/>
              </a:spcBef>
              <a:spcAft>
                <a:spcPts val="0"/>
              </a:spcAft>
              <a:buClr>
                <a:schemeClr val="lt1"/>
              </a:buClr>
              <a:buSzPts val="500"/>
              <a:buFont typeface="Calibri"/>
              <a:buNone/>
              <a:defRPr b="0" i="0" sz="800" u="none" cap="none" strike="noStrike">
                <a:solidFill>
                  <a:schemeClr val="lt1"/>
                </a:solidFill>
                <a:latin typeface="Calibri"/>
                <a:ea typeface="Calibri"/>
                <a:cs typeface="Calibri"/>
                <a:sym typeface="Calibri"/>
              </a:defRPr>
            </a:lvl2pPr>
            <a:lvl3pPr indent="-228600" lvl="2" marL="1371600" marR="0" rtl="0" algn="l">
              <a:lnSpc>
                <a:spcPct val="100000"/>
              </a:lnSpc>
              <a:spcBef>
                <a:spcPts val="23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3pPr>
            <a:lvl4pPr indent="-228600" lvl="3" marL="1828800" marR="0" rtl="0" algn="l">
              <a:lnSpc>
                <a:spcPct val="100000"/>
              </a:lnSpc>
              <a:spcBef>
                <a:spcPts val="23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4pPr>
            <a:lvl5pPr indent="-228600" lvl="4" marL="2286000" marR="0" rtl="0" algn="l">
              <a:lnSpc>
                <a:spcPct val="100000"/>
              </a:lnSpc>
              <a:spcBef>
                <a:spcPts val="23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5pPr>
            <a:lvl6pPr indent="-228600" lvl="5" marL="2743200" marR="0" rtl="0" algn="l">
              <a:lnSpc>
                <a:spcPct val="100000"/>
              </a:lnSpc>
              <a:spcBef>
                <a:spcPts val="23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6pPr>
            <a:lvl7pPr indent="-228600" lvl="6" marL="3200400" marR="0" rtl="0" algn="l">
              <a:lnSpc>
                <a:spcPct val="100000"/>
              </a:lnSpc>
              <a:spcBef>
                <a:spcPts val="23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7pPr>
            <a:lvl8pPr indent="-228600" lvl="7" marL="3657600" marR="0" rtl="0" algn="l">
              <a:lnSpc>
                <a:spcPct val="100000"/>
              </a:lnSpc>
              <a:spcBef>
                <a:spcPts val="23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8pPr>
            <a:lvl9pPr indent="-228600" lvl="8" marL="4114800" marR="0" rtl="0" algn="l">
              <a:lnSpc>
                <a:spcPct val="100000"/>
              </a:lnSpc>
              <a:spcBef>
                <a:spcPts val="23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93" name="Shape 393"/>
        <p:cNvGrpSpPr/>
        <p:nvPr/>
      </p:nvGrpSpPr>
      <p:grpSpPr>
        <a:xfrm>
          <a:off x="0" y="0"/>
          <a:ext cx="0" cy="0"/>
          <a:chOff x="0" y="0"/>
          <a:chExt cx="0" cy="0"/>
        </a:xfrm>
      </p:grpSpPr>
      <p:sp>
        <p:nvSpPr>
          <p:cNvPr id="394" name="Google Shape;394;p49"/>
          <p:cNvSpPr txBox="1"/>
          <p:nvPr>
            <p:ph type="title"/>
          </p:nvPr>
        </p:nvSpPr>
        <p:spPr>
          <a:xfrm>
            <a:off x="1792635" y="3600618"/>
            <a:ext cx="5486273" cy="425250"/>
          </a:xfrm>
          <a:prstGeom prst="rect">
            <a:avLst/>
          </a:prstGeom>
          <a:noFill/>
          <a:ln>
            <a:noFill/>
          </a:ln>
        </p:spPr>
        <p:txBody>
          <a:bodyPr anchorCtr="0" anchor="b" bIns="32750" lIns="32750" spcFirstLastPara="1" rIns="32750" wrap="square" tIns="32750">
            <a:noAutofit/>
          </a:bodyPr>
          <a:lstStyle>
            <a:lvl1pPr lvl="0" marR="0" rtl="0" algn="l">
              <a:lnSpc>
                <a:spcPct val="100000"/>
              </a:lnSpc>
              <a:spcBef>
                <a:spcPts val="0"/>
              </a:spcBef>
              <a:spcAft>
                <a:spcPts val="0"/>
              </a:spcAft>
              <a:buClr>
                <a:srgbClr val="000000"/>
              </a:buClr>
              <a:buSzPts val="900"/>
              <a:buFont typeface="Arial"/>
              <a:buNone/>
              <a:defRPr b="1" i="0" sz="13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395" name="Google Shape;395;p49"/>
          <p:cNvSpPr/>
          <p:nvPr>
            <p:ph idx="2" type="pic"/>
          </p:nvPr>
        </p:nvSpPr>
        <p:spPr>
          <a:xfrm>
            <a:off x="1792635" y="459600"/>
            <a:ext cx="5486273" cy="3085752"/>
          </a:xfrm>
          <a:prstGeom prst="rect">
            <a:avLst/>
          </a:prstGeom>
          <a:noFill/>
          <a:ln>
            <a:noFill/>
          </a:ln>
        </p:spPr>
      </p:sp>
      <p:sp>
        <p:nvSpPr>
          <p:cNvPr id="396" name="Google Shape;396;p49"/>
          <p:cNvSpPr txBox="1"/>
          <p:nvPr>
            <p:ph idx="1" type="body"/>
          </p:nvPr>
        </p:nvSpPr>
        <p:spPr>
          <a:xfrm>
            <a:off x="1792635" y="4025894"/>
            <a:ext cx="5486273" cy="603545"/>
          </a:xfrm>
          <a:prstGeom prst="rect">
            <a:avLst/>
          </a:prstGeom>
          <a:noFill/>
          <a:ln>
            <a:noFill/>
          </a:ln>
        </p:spPr>
        <p:txBody>
          <a:bodyPr anchorCtr="0" anchor="ctr" bIns="32750" lIns="32750" spcFirstLastPara="1" rIns="32750" wrap="square" tIns="32750">
            <a:noAutofit/>
          </a:bodyPr>
          <a:lstStyle>
            <a:lvl1pPr indent="-228600" lvl="0" marL="457200" marR="0" rtl="0" algn="l">
              <a:lnSpc>
                <a:spcPct val="100000"/>
              </a:lnSpc>
              <a:spcBef>
                <a:spcPts val="2300"/>
              </a:spcBef>
              <a:spcAft>
                <a:spcPts val="0"/>
              </a:spcAft>
              <a:buClr>
                <a:schemeClr val="lt1"/>
              </a:buClr>
              <a:buSzPts val="600"/>
              <a:buFont typeface="Calibri"/>
              <a:buNone/>
              <a:defRPr b="0" i="0" sz="900" u="none" cap="none" strike="noStrike">
                <a:solidFill>
                  <a:schemeClr val="lt1"/>
                </a:solidFill>
                <a:latin typeface="Calibri"/>
                <a:ea typeface="Calibri"/>
                <a:cs typeface="Calibri"/>
                <a:sym typeface="Calibri"/>
              </a:defRPr>
            </a:lvl1pPr>
            <a:lvl2pPr indent="-228600" lvl="1" marL="914400" marR="0" rtl="0" algn="l">
              <a:lnSpc>
                <a:spcPct val="100000"/>
              </a:lnSpc>
              <a:spcBef>
                <a:spcPts val="2300"/>
              </a:spcBef>
              <a:spcAft>
                <a:spcPts val="0"/>
              </a:spcAft>
              <a:buClr>
                <a:schemeClr val="lt1"/>
              </a:buClr>
              <a:buSzPts val="500"/>
              <a:buFont typeface="Calibri"/>
              <a:buNone/>
              <a:defRPr b="0" i="0" sz="800" u="none" cap="none" strike="noStrike">
                <a:solidFill>
                  <a:schemeClr val="lt1"/>
                </a:solidFill>
                <a:latin typeface="Calibri"/>
                <a:ea typeface="Calibri"/>
                <a:cs typeface="Calibri"/>
                <a:sym typeface="Calibri"/>
              </a:defRPr>
            </a:lvl2pPr>
            <a:lvl3pPr indent="-228600" lvl="2" marL="1371600" marR="0" rtl="0" algn="l">
              <a:lnSpc>
                <a:spcPct val="100000"/>
              </a:lnSpc>
              <a:spcBef>
                <a:spcPts val="23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3pPr>
            <a:lvl4pPr indent="-228600" lvl="3" marL="1828800" marR="0" rtl="0" algn="l">
              <a:lnSpc>
                <a:spcPct val="100000"/>
              </a:lnSpc>
              <a:spcBef>
                <a:spcPts val="23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4pPr>
            <a:lvl5pPr indent="-228600" lvl="4" marL="2286000" marR="0" rtl="0" algn="l">
              <a:lnSpc>
                <a:spcPct val="100000"/>
              </a:lnSpc>
              <a:spcBef>
                <a:spcPts val="23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5pPr>
            <a:lvl6pPr indent="-228600" lvl="5" marL="2743200" marR="0" rtl="0" algn="l">
              <a:lnSpc>
                <a:spcPct val="100000"/>
              </a:lnSpc>
              <a:spcBef>
                <a:spcPts val="23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6pPr>
            <a:lvl7pPr indent="-228600" lvl="6" marL="3200400" marR="0" rtl="0" algn="l">
              <a:lnSpc>
                <a:spcPct val="100000"/>
              </a:lnSpc>
              <a:spcBef>
                <a:spcPts val="23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7pPr>
            <a:lvl8pPr indent="-228600" lvl="7" marL="3657600" marR="0" rtl="0" algn="l">
              <a:lnSpc>
                <a:spcPct val="100000"/>
              </a:lnSpc>
              <a:spcBef>
                <a:spcPts val="23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8pPr>
            <a:lvl9pPr indent="-228600" lvl="8" marL="4114800" marR="0" rtl="0" algn="l">
              <a:lnSpc>
                <a:spcPct val="100000"/>
              </a:lnSpc>
              <a:spcBef>
                <a:spcPts val="23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97" name="Shape 397"/>
        <p:cNvGrpSpPr/>
        <p:nvPr/>
      </p:nvGrpSpPr>
      <p:grpSpPr>
        <a:xfrm>
          <a:off x="0" y="0"/>
          <a:ext cx="0" cy="0"/>
          <a:chOff x="0" y="0"/>
          <a:chExt cx="0" cy="0"/>
        </a:xfrm>
      </p:grpSpPr>
      <p:sp>
        <p:nvSpPr>
          <p:cNvPr id="398" name="Google Shape;398;p50"/>
          <p:cNvSpPr txBox="1"/>
          <p:nvPr>
            <p:ph type="title"/>
          </p:nvPr>
        </p:nvSpPr>
        <p:spPr>
          <a:xfrm>
            <a:off x="892969" y="107156"/>
            <a:ext cx="7358133" cy="1339506"/>
          </a:xfrm>
          <a:prstGeom prst="rect">
            <a:avLst/>
          </a:prstGeom>
          <a:noFill/>
          <a:ln>
            <a:noFill/>
          </a:ln>
        </p:spPr>
        <p:txBody>
          <a:bodyPr anchorCtr="0" anchor="ctr" bIns="32750" lIns="32750" spcFirstLastPara="1" rIns="32750" wrap="square" tIns="32750">
            <a:noAutofit/>
          </a:bodyPr>
          <a:lstStyle>
            <a:lvl1pPr lvl="0"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399" name="Google Shape;399;p50"/>
          <p:cNvSpPr txBox="1"/>
          <p:nvPr>
            <p:ph idx="1" type="body"/>
          </p:nvPr>
        </p:nvSpPr>
        <p:spPr>
          <a:xfrm rot="5400000">
            <a:off x="1174228" y="1272507"/>
            <a:ext cx="3027217" cy="3589734"/>
          </a:xfrm>
          <a:prstGeom prst="rect">
            <a:avLst/>
          </a:prstGeom>
          <a:noFill/>
          <a:ln>
            <a:noFill/>
          </a:ln>
        </p:spPr>
        <p:txBody>
          <a:bodyPr anchorCtr="0" anchor="ctr" bIns="32750" lIns="32750" spcFirstLastPara="1" rIns="32750" wrap="square" tIns="32750">
            <a:noAutofit/>
          </a:bodyPr>
          <a:lstStyle>
            <a:lvl1pPr indent="-317500" lvl="0" marL="4572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1pPr>
            <a:lvl2pPr indent="-317500" lvl="1" marL="9144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2pPr>
            <a:lvl3pPr indent="-317500" lvl="2" marL="13716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3pPr>
            <a:lvl4pPr indent="-317500" lvl="3" marL="18288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4pPr>
            <a:lvl5pPr indent="-317500" lvl="4" marL="22860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5pPr>
            <a:lvl6pPr indent="-317500" lvl="5" marL="27432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6pPr>
            <a:lvl7pPr indent="-317500" lvl="6" marL="32004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7pPr>
            <a:lvl8pPr indent="-317500" lvl="7" marL="36576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8pPr>
            <a:lvl9pPr indent="-317500" lvl="8" marL="41148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00" name="Shape 400"/>
        <p:cNvGrpSpPr/>
        <p:nvPr/>
      </p:nvGrpSpPr>
      <p:grpSpPr>
        <a:xfrm>
          <a:off x="0" y="0"/>
          <a:ext cx="0" cy="0"/>
          <a:chOff x="0" y="0"/>
          <a:chExt cx="0" cy="0"/>
        </a:xfrm>
      </p:grpSpPr>
      <p:sp>
        <p:nvSpPr>
          <p:cNvPr id="401" name="Google Shape;401;p51"/>
          <p:cNvSpPr txBox="1"/>
          <p:nvPr>
            <p:ph type="title"/>
          </p:nvPr>
        </p:nvSpPr>
        <p:spPr>
          <a:xfrm rot="5400000">
            <a:off x="5094325" y="1424276"/>
            <a:ext cx="4473826" cy="1839586"/>
          </a:xfrm>
          <a:prstGeom prst="rect">
            <a:avLst/>
          </a:prstGeom>
          <a:noFill/>
          <a:ln>
            <a:noFill/>
          </a:ln>
        </p:spPr>
        <p:txBody>
          <a:bodyPr anchorCtr="0" anchor="ctr" bIns="32750" lIns="32750" spcFirstLastPara="1" rIns="32750" wrap="square" tIns="32750">
            <a:noAutofit/>
          </a:bodyPr>
          <a:lstStyle>
            <a:lvl1pPr lvl="0"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402" name="Google Shape;402;p51"/>
          <p:cNvSpPr txBox="1"/>
          <p:nvPr>
            <p:ph idx="1" type="body"/>
          </p:nvPr>
        </p:nvSpPr>
        <p:spPr>
          <a:xfrm rot="5400000">
            <a:off x="1361751" y="-361626"/>
            <a:ext cx="4473826" cy="5411391"/>
          </a:xfrm>
          <a:prstGeom prst="rect">
            <a:avLst/>
          </a:prstGeom>
          <a:noFill/>
          <a:ln>
            <a:noFill/>
          </a:ln>
        </p:spPr>
        <p:txBody>
          <a:bodyPr anchorCtr="0" anchor="ctr" bIns="32750" lIns="32750" spcFirstLastPara="1" rIns="32750" wrap="square" tIns="32750">
            <a:noAutofit/>
          </a:bodyPr>
          <a:lstStyle>
            <a:lvl1pPr indent="-317500" lvl="0" marL="4572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1pPr>
            <a:lvl2pPr indent="-317500" lvl="1" marL="9144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2pPr>
            <a:lvl3pPr indent="-317500" lvl="2" marL="13716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3pPr>
            <a:lvl4pPr indent="-317500" lvl="3" marL="18288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4pPr>
            <a:lvl5pPr indent="-317500" lvl="4" marL="22860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5pPr>
            <a:lvl6pPr indent="-317500" lvl="5" marL="27432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6pPr>
            <a:lvl7pPr indent="-317500" lvl="6" marL="32004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7pPr>
            <a:lvl8pPr indent="-317500" lvl="7" marL="36576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8pPr>
            <a:lvl9pPr indent="-317500" lvl="8" marL="41148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06" name="Shape 406"/>
        <p:cNvGrpSpPr/>
        <p:nvPr/>
      </p:nvGrpSpPr>
      <p:grpSpPr>
        <a:xfrm>
          <a:off x="0" y="0"/>
          <a:ext cx="0" cy="0"/>
          <a:chOff x="0" y="0"/>
          <a:chExt cx="0" cy="0"/>
        </a:xfrm>
      </p:grpSpPr>
      <p:sp>
        <p:nvSpPr>
          <p:cNvPr id="407" name="Google Shape;407;p53"/>
          <p:cNvSpPr txBox="1"/>
          <p:nvPr>
            <p:ph type="title"/>
          </p:nvPr>
        </p:nvSpPr>
        <p:spPr>
          <a:xfrm>
            <a:off x="892969" y="107156"/>
            <a:ext cx="7358133" cy="1339506"/>
          </a:xfrm>
          <a:prstGeom prst="rect">
            <a:avLst/>
          </a:prstGeom>
          <a:noFill/>
          <a:ln>
            <a:noFill/>
          </a:ln>
        </p:spPr>
        <p:txBody>
          <a:bodyPr anchorCtr="0" anchor="ctr" bIns="32750" lIns="32750" spcFirstLastPara="1" rIns="32750" wrap="square" tIns="32750">
            <a:noAutofit/>
          </a:bodyPr>
          <a:lstStyle>
            <a:lvl1pPr lvl="0"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408" name="Google Shape;408;p53"/>
          <p:cNvSpPr txBox="1"/>
          <p:nvPr>
            <p:ph idx="1" type="body"/>
          </p:nvPr>
        </p:nvSpPr>
        <p:spPr>
          <a:xfrm>
            <a:off x="892969" y="1553766"/>
            <a:ext cx="7358133" cy="3027217"/>
          </a:xfrm>
          <a:prstGeom prst="rect">
            <a:avLst/>
          </a:prstGeom>
          <a:noFill/>
          <a:ln>
            <a:noFill/>
          </a:ln>
        </p:spPr>
        <p:txBody>
          <a:bodyPr anchorCtr="0" anchor="t" bIns="32750" lIns="32750" spcFirstLastPara="1" rIns="32750" wrap="square" tIns="32750">
            <a:noAutofit/>
          </a:bodyPr>
          <a:lstStyle>
            <a:lvl1pPr indent="-317500" lvl="0" marL="4572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1pPr>
            <a:lvl2pPr indent="-317500" lvl="1" marL="9144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2pPr>
            <a:lvl3pPr indent="-317500" lvl="2" marL="13716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3pPr>
            <a:lvl4pPr indent="-317500" lvl="3" marL="18288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4pPr>
            <a:lvl5pPr indent="-317500" lvl="4" marL="22860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5pPr>
            <a:lvl6pPr indent="-317500" lvl="5" marL="27432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6pPr>
            <a:lvl7pPr indent="-317500" lvl="6" marL="32004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7pPr>
            <a:lvl8pPr indent="-317500" lvl="7" marL="36576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8pPr>
            <a:lvl9pPr indent="-317500" lvl="8" marL="41148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09" name="Shape 409"/>
        <p:cNvGrpSpPr/>
        <p:nvPr/>
      </p:nvGrpSpPr>
      <p:grpSpPr>
        <a:xfrm>
          <a:off x="0" y="0"/>
          <a:ext cx="0" cy="0"/>
          <a:chOff x="0" y="0"/>
          <a:chExt cx="0" cy="0"/>
        </a:xfrm>
      </p:grpSpPr>
      <p:sp>
        <p:nvSpPr>
          <p:cNvPr id="410" name="Google Shape;410;p54"/>
          <p:cNvSpPr txBox="1"/>
          <p:nvPr>
            <p:ph type="ctrTitle"/>
          </p:nvPr>
        </p:nvSpPr>
        <p:spPr>
          <a:xfrm>
            <a:off x="685354" y="1598135"/>
            <a:ext cx="7773258" cy="1102518"/>
          </a:xfrm>
          <a:prstGeom prst="rect">
            <a:avLst/>
          </a:prstGeom>
          <a:noFill/>
          <a:ln>
            <a:noFill/>
          </a:ln>
        </p:spPr>
        <p:txBody>
          <a:bodyPr anchorCtr="0" anchor="ctr" bIns="32750" lIns="32750" spcFirstLastPara="1" rIns="32750" wrap="square" tIns="32750">
            <a:noAutofit/>
          </a:bodyPr>
          <a:lstStyle>
            <a:lvl1pPr lvl="0"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411" name="Google Shape;411;p54"/>
          <p:cNvSpPr txBox="1"/>
          <p:nvPr>
            <p:ph idx="1" type="subTitle"/>
          </p:nvPr>
        </p:nvSpPr>
        <p:spPr>
          <a:xfrm>
            <a:off x="1371824" y="2914985"/>
            <a:ext cx="6400266" cy="1314352"/>
          </a:xfrm>
          <a:prstGeom prst="rect">
            <a:avLst/>
          </a:prstGeom>
          <a:noFill/>
          <a:ln>
            <a:noFill/>
          </a:ln>
        </p:spPr>
        <p:txBody>
          <a:bodyPr anchorCtr="0" anchor="t" bIns="32750" lIns="32750" spcFirstLastPara="1" rIns="32750" wrap="square" tIns="32750">
            <a:noAutofit/>
          </a:bodyPr>
          <a:lstStyle>
            <a:lvl1pPr lvl="0" marR="0" rtl="0" algn="ctr">
              <a:lnSpc>
                <a:spcPct val="100000"/>
              </a:lnSpc>
              <a:spcBef>
                <a:spcPts val="2300"/>
              </a:spcBef>
              <a:spcAft>
                <a:spcPts val="0"/>
              </a:spcAft>
              <a:buClr>
                <a:schemeClr val="lt1"/>
              </a:buClr>
              <a:buSzPts val="1400"/>
              <a:buFont typeface="Calibri"/>
              <a:buNone/>
              <a:defRPr b="0" i="0" sz="2100" u="none" cap="none" strike="noStrike">
                <a:solidFill>
                  <a:schemeClr val="lt1"/>
                </a:solidFill>
                <a:latin typeface="Calibri"/>
                <a:ea typeface="Calibri"/>
                <a:cs typeface="Calibri"/>
                <a:sym typeface="Calibri"/>
              </a:defRPr>
            </a:lvl1pPr>
            <a:lvl2pPr lvl="1" marR="0" rtl="0" algn="ctr">
              <a:lnSpc>
                <a:spcPct val="100000"/>
              </a:lnSpc>
              <a:spcBef>
                <a:spcPts val="2300"/>
              </a:spcBef>
              <a:spcAft>
                <a:spcPts val="0"/>
              </a:spcAft>
              <a:buClr>
                <a:schemeClr val="lt1"/>
              </a:buClr>
              <a:buSzPts val="1400"/>
              <a:buFont typeface="Calibri"/>
              <a:buNone/>
              <a:defRPr b="0" i="0" sz="2100" u="none" cap="none" strike="noStrike">
                <a:solidFill>
                  <a:schemeClr val="lt1"/>
                </a:solidFill>
                <a:latin typeface="Calibri"/>
                <a:ea typeface="Calibri"/>
                <a:cs typeface="Calibri"/>
                <a:sym typeface="Calibri"/>
              </a:defRPr>
            </a:lvl2pPr>
            <a:lvl3pPr lvl="2" marR="0" rtl="0" algn="ctr">
              <a:lnSpc>
                <a:spcPct val="100000"/>
              </a:lnSpc>
              <a:spcBef>
                <a:spcPts val="2300"/>
              </a:spcBef>
              <a:spcAft>
                <a:spcPts val="0"/>
              </a:spcAft>
              <a:buClr>
                <a:schemeClr val="lt1"/>
              </a:buClr>
              <a:buSzPts val="1400"/>
              <a:buFont typeface="Calibri"/>
              <a:buNone/>
              <a:defRPr b="0" i="0" sz="2100" u="none" cap="none" strike="noStrike">
                <a:solidFill>
                  <a:schemeClr val="lt1"/>
                </a:solidFill>
                <a:latin typeface="Calibri"/>
                <a:ea typeface="Calibri"/>
                <a:cs typeface="Calibri"/>
                <a:sym typeface="Calibri"/>
              </a:defRPr>
            </a:lvl3pPr>
            <a:lvl4pPr lvl="3" marR="0" rtl="0" algn="ctr">
              <a:lnSpc>
                <a:spcPct val="100000"/>
              </a:lnSpc>
              <a:spcBef>
                <a:spcPts val="2300"/>
              </a:spcBef>
              <a:spcAft>
                <a:spcPts val="0"/>
              </a:spcAft>
              <a:buClr>
                <a:schemeClr val="lt1"/>
              </a:buClr>
              <a:buSzPts val="1400"/>
              <a:buFont typeface="Calibri"/>
              <a:buNone/>
              <a:defRPr b="0" i="0" sz="2100" u="none" cap="none" strike="noStrike">
                <a:solidFill>
                  <a:schemeClr val="lt1"/>
                </a:solidFill>
                <a:latin typeface="Calibri"/>
                <a:ea typeface="Calibri"/>
                <a:cs typeface="Calibri"/>
                <a:sym typeface="Calibri"/>
              </a:defRPr>
            </a:lvl4pPr>
            <a:lvl5pPr lvl="4" marR="0" rtl="0" algn="ctr">
              <a:lnSpc>
                <a:spcPct val="100000"/>
              </a:lnSpc>
              <a:spcBef>
                <a:spcPts val="2300"/>
              </a:spcBef>
              <a:spcAft>
                <a:spcPts val="0"/>
              </a:spcAft>
              <a:buClr>
                <a:schemeClr val="lt1"/>
              </a:buClr>
              <a:buSzPts val="1400"/>
              <a:buFont typeface="Calibri"/>
              <a:buNone/>
              <a:defRPr b="0" i="0" sz="2100" u="none" cap="none" strike="noStrike">
                <a:solidFill>
                  <a:schemeClr val="lt1"/>
                </a:solidFill>
                <a:latin typeface="Calibri"/>
                <a:ea typeface="Calibri"/>
                <a:cs typeface="Calibri"/>
                <a:sym typeface="Calibri"/>
              </a:defRPr>
            </a:lvl5pPr>
            <a:lvl6pPr lvl="5" marR="0" rtl="0" algn="ctr">
              <a:lnSpc>
                <a:spcPct val="100000"/>
              </a:lnSpc>
              <a:spcBef>
                <a:spcPts val="2300"/>
              </a:spcBef>
              <a:spcAft>
                <a:spcPts val="0"/>
              </a:spcAft>
              <a:buClr>
                <a:schemeClr val="lt1"/>
              </a:buClr>
              <a:buSzPts val="1400"/>
              <a:buFont typeface="Calibri"/>
              <a:buNone/>
              <a:defRPr b="0" i="0" sz="2100" u="none" cap="none" strike="noStrike">
                <a:solidFill>
                  <a:schemeClr val="lt1"/>
                </a:solidFill>
                <a:latin typeface="Calibri"/>
                <a:ea typeface="Calibri"/>
                <a:cs typeface="Calibri"/>
                <a:sym typeface="Calibri"/>
              </a:defRPr>
            </a:lvl6pPr>
            <a:lvl7pPr lvl="6" marR="0" rtl="0" algn="ctr">
              <a:lnSpc>
                <a:spcPct val="100000"/>
              </a:lnSpc>
              <a:spcBef>
                <a:spcPts val="2300"/>
              </a:spcBef>
              <a:spcAft>
                <a:spcPts val="0"/>
              </a:spcAft>
              <a:buClr>
                <a:schemeClr val="lt1"/>
              </a:buClr>
              <a:buSzPts val="1400"/>
              <a:buFont typeface="Calibri"/>
              <a:buNone/>
              <a:defRPr b="0" i="0" sz="2100" u="none" cap="none" strike="noStrike">
                <a:solidFill>
                  <a:schemeClr val="lt1"/>
                </a:solidFill>
                <a:latin typeface="Calibri"/>
                <a:ea typeface="Calibri"/>
                <a:cs typeface="Calibri"/>
                <a:sym typeface="Calibri"/>
              </a:defRPr>
            </a:lvl7pPr>
            <a:lvl8pPr lvl="7" marR="0" rtl="0" algn="ctr">
              <a:lnSpc>
                <a:spcPct val="100000"/>
              </a:lnSpc>
              <a:spcBef>
                <a:spcPts val="2300"/>
              </a:spcBef>
              <a:spcAft>
                <a:spcPts val="0"/>
              </a:spcAft>
              <a:buClr>
                <a:schemeClr val="lt1"/>
              </a:buClr>
              <a:buSzPts val="1400"/>
              <a:buFont typeface="Calibri"/>
              <a:buNone/>
              <a:defRPr b="0" i="0" sz="2100" u="none" cap="none" strike="noStrike">
                <a:solidFill>
                  <a:schemeClr val="lt1"/>
                </a:solidFill>
                <a:latin typeface="Calibri"/>
                <a:ea typeface="Calibri"/>
                <a:cs typeface="Calibri"/>
                <a:sym typeface="Calibri"/>
              </a:defRPr>
            </a:lvl8pPr>
            <a:lvl9pPr lvl="8" marR="0" rtl="0" algn="ctr">
              <a:lnSpc>
                <a:spcPct val="100000"/>
              </a:lnSpc>
              <a:spcBef>
                <a:spcPts val="2300"/>
              </a:spcBef>
              <a:spcAft>
                <a:spcPts val="0"/>
              </a:spcAft>
              <a:buClr>
                <a:schemeClr val="lt1"/>
              </a:buClr>
              <a:buSzPts val="1400"/>
              <a:buFont typeface="Calibri"/>
              <a:buNone/>
              <a:defRPr b="0" i="0" sz="21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12" name="Shape 412"/>
        <p:cNvGrpSpPr/>
        <p:nvPr/>
      </p:nvGrpSpPr>
      <p:grpSpPr>
        <a:xfrm>
          <a:off x="0" y="0"/>
          <a:ext cx="0" cy="0"/>
          <a:chOff x="0" y="0"/>
          <a:chExt cx="0" cy="0"/>
        </a:xfrm>
      </p:grpSpPr>
      <p:sp>
        <p:nvSpPr>
          <p:cNvPr id="413" name="Google Shape;413;p55"/>
          <p:cNvSpPr txBox="1"/>
          <p:nvPr>
            <p:ph type="title"/>
          </p:nvPr>
        </p:nvSpPr>
        <p:spPr>
          <a:xfrm>
            <a:off x="722189" y="3305101"/>
            <a:ext cx="7772203" cy="1021359"/>
          </a:xfrm>
          <a:prstGeom prst="rect">
            <a:avLst/>
          </a:prstGeom>
          <a:noFill/>
          <a:ln>
            <a:noFill/>
          </a:ln>
        </p:spPr>
        <p:txBody>
          <a:bodyPr anchorCtr="0" anchor="t" bIns="32750" lIns="32750" spcFirstLastPara="1" rIns="32750" wrap="square" tIns="32750">
            <a:noAutofit/>
          </a:bodyPr>
          <a:lstStyle>
            <a:lvl1pPr lvl="0" marR="0" rtl="0" algn="l">
              <a:lnSpc>
                <a:spcPct val="100000"/>
              </a:lnSpc>
              <a:spcBef>
                <a:spcPts val="0"/>
              </a:spcBef>
              <a:spcAft>
                <a:spcPts val="0"/>
              </a:spcAft>
              <a:buClr>
                <a:srgbClr val="000000"/>
              </a:buClr>
              <a:buSzPts val="900"/>
              <a:buFont typeface="Arial"/>
              <a:buNone/>
              <a:defRPr b="1" i="0" sz="2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414" name="Google Shape;414;p55"/>
          <p:cNvSpPr txBox="1"/>
          <p:nvPr>
            <p:ph idx="1" type="body"/>
          </p:nvPr>
        </p:nvSpPr>
        <p:spPr>
          <a:xfrm>
            <a:off x="722189" y="2179960"/>
            <a:ext cx="7772203" cy="1125141"/>
          </a:xfrm>
          <a:prstGeom prst="rect">
            <a:avLst/>
          </a:prstGeom>
          <a:noFill/>
          <a:ln>
            <a:noFill/>
          </a:ln>
        </p:spPr>
        <p:txBody>
          <a:bodyPr anchorCtr="0" anchor="b" bIns="32750" lIns="32750" spcFirstLastPara="1" rIns="32750" wrap="square" tIns="32750">
            <a:noAutofit/>
          </a:bodyPr>
          <a:lstStyle>
            <a:lvl1pPr indent="-228600" lvl="0" marL="457200" marR="0" rtl="0" algn="l">
              <a:lnSpc>
                <a:spcPct val="100000"/>
              </a:lnSpc>
              <a:spcBef>
                <a:spcPts val="2300"/>
              </a:spcBef>
              <a:spcAft>
                <a:spcPts val="0"/>
              </a:spcAft>
              <a:buClr>
                <a:schemeClr val="lt1"/>
              </a:buClr>
              <a:buSzPts val="900"/>
              <a:buFont typeface="Calibri"/>
              <a:buNone/>
              <a:defRPr b="0" i="0" sz="1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2300"/>
              </a:spcBef>
              <a:spcAft>
                <a:spcPts val="0"/>
              </a:spcAft>
              <a:buClr>
                <a:schemeClr val="lt1"/>
              </a:buClr>
              <a:buSzPts val="800"/>
              <a:buFont typeface="Calibri"/>
              <a:buNone/>
              <a:defRPr b="0" i="0" sz="1200" u="none" cap="none" strike="noStrike">
                <a:solidFill>
                  <a:schemeClr val="lt1"/>
                </a:solidFill>
                <a:latin typeface="Calibri"/>
                <a:ea typeface="Calibri"/>
                <a:cs typeface="Calibri"/>
                <a:sym typeface="Calibri"/>
              </a:defRPr>
            </a:lvl2pPr>
            <a:lvl3pPr indent="-228600" lvl="2" marL="1371600" marR="0" rtl="0" algn="l">
              <a:lnSpc>
                <a:spcPct val="100000"/>
              </a:lnSpc>
              <a:spcBef>
                <a:spcPts val="2300"/>
              </a:spcBef>
              <a:spcAft>
                <a:spcPts val="0"/>
              </a:spcAft>
              <a:buClr>
                <a:schemeClr val="lt1"/>
              </a:buClr>
              <a:buSzPts val="700"/>
              <a:buFont typeface="Calibri"/>
              <a:buNone/>
              <a:defRPr b="0" i="0" sz="1000" u="none" cap="none" strike="noStrike">
                <a:solidFill>
                  <a:schemeClr val="lt1"/>
                </a:solidFill>
                <a:latin typeface="Calibri"/>
                <a:ea typeface="Calibri"/>
                <a:cs typeface="Calibri"/>
                <a:sym typeface="Calibri"/>
              </a:defRPr>
            </a:lvl3pPr>
            <a:lvl4pPr indent="-228600" lvl="3" marL="1828800" marR="0" rtl="0" algn="l">
              <a:lnSpc>
                <a:spcPct val="100000"/>
              </a:lnSpc>
              <a:spcBef>
                <a:spcPts val="2300"/>
              </a:spcBef>
              <a:spcAft>
                <a:spcPts val="0"/>
              </a:spcAft>
              <a:buClr>
                <a:schemeClr val="lt1"/>
              </a:buClr>
              <a:buSzPts val="600"/>
              <a:buFont typeface="Calibri"/>
              <a:buNone/>
              <a:defRPr b="0" i="0" sz="900" u="none" cap="none" strike="noStrike">
                <a:solidFill>
                  <a:schemeClr val="lt1"/>
                </a:solidFill>
                <a:latin typeface="Calibri"/>
                <a:ea typeface="Calibri"/>
                <a:cs typeface="Calibri"/>
                <a:sym typeface="Calibri"/>
              </a:defRPr>
            </a:lvl4pPr>
            <a:lvl5pPr indent="-228600" lvl="4" marL="2286000" marR="0" rtl="0" algn="l">
              <a:lnSpc>
                <a:spcPct val="100000"/>
              </a:lnSpc>
              <a:spcBef>
                <a:spcPts val="2300"/>
              </a:spcBef>
              <a:spcAft>
                <a:spcPts val="0"/>
              </a:spcAft>
              <a:buClr>
                <a:schemeClr val="lt1"/>
              </a:buClr>
              <a:buSzPts val="600"/>
              <a:buFont typeface="Calibri"/>
              <a:buNone/>
              <a:defRPr b="0" i="0" sz="900" u="none" cap="none" strike="noStrike">
                <a:solidFill>
                  <a:schemeClr val="lt1"/>
                </a:solidFill>
                <a:latin typeface="Calibri"/>
                <a:ea typeface="Calibri"/>
                <a:cs typeface="Calibri"/>
                <a:sym typeface="Calibri"/>
              </a:defRPr>
            </a:lvl5pPr>
            <a:lvl6pPr indent="-228600" lvl="5" marL="2743200" marR="0" rtl="0" algn="l">
              <a:lnSpc>
                <a:spcPct val="100000"/>
              </a:lnSpc>
              <a:spcBef>
                <a:spcPts val="2300"/>
              </a:spcBef>
              <a:spcAft>
                <a:spcPts val="0"/>
              </a:spcAft>
              <a:buClr>
                <a:schemeClr val="lt1"/>
              </a:buClr>
              <a:buSzPts val="600"/>
              <a:buFont typeface="Calibri"/>
              <a:buNone/>
              <a:defRPr b="0" i="0" sz="900" u="none" cap="none" strike="noStrike">
                <a:solidFill>
                  <a:schemeClr val="lt1"/>
                </a:solidFill>
                <a:latin typeface="Calibri"/>
                <a:ea typeface="Calibri"/>
                <a:cs typeface="Calibri"/>
                <a:sym typeface="Calibri"/>
              </a:defRPr>
            </a:lvl6pPr>
            <a:lvl7pPr indent="-228600" lvl="6" marL="3200400" marR="0" rtl="0" algn="l">
              <a:lnSpc>
                <a:spcPct val="100000"/>
              </a:lnSpc>
              <a:spcBef>
                <a:spcPts val="2300"/>
              </a:spcBef>
              <a:spcAft>
                <a:spcPts val="0"/>
              </a:spcAft>
              <a:buClr>
                <a:schemeClr val="lt1"/>
              </a:buClr>
              <a:buSzPts val="600"/>
              <a:buFont typeface="Calibri"/>
              <a:buNone/>
              <a:defRPr b="0" i="0" sz="900" u="none" cap="none" strike="noStrike">
                <a:solidFill>
                  <a:schemeClr val="lt1"/>
                </a:solidFill>
                <a:latin typeface="Calibri"/>
                <a:ea typeface="Calibri"/>
                <a:cs typeface="Calibri"/>
                <a:sym typeface="Calibri"/>
              </a:defRPr>
            </a:lvl7pPr>
            <a:lvl8pPr indent="-228600" lvl="7" marL="3657600" marR="0" rtl="0" algn="l">
              <a:lnSpc>
                <a:spcPct val="100000"/>
              </a:lnSpc>
              <a:spcBef>
                <a:spcPts val="2300"/>
              </a:spcBef>
              <a:spcAft>
                <a:spcPts val="0"/>
              </a:spcAft>
              <a:buClr>
                <a:schemeClr val="lt1"/>
              </a:buClr>
              <a:buSzPts val="600"/>
              <a:buFont typeface="Calibri"/>
              <a:buNone/>
              <a:defRPr b="0" i="0" sz="900" u="none" cap="none" strike="noStrike">
                <a:solidFill>
                  <a:schemeClr val="lt1"/>
                </a:solidFill>
                <a:latin typeface="Calibri"/>
                <a:ea typeface="Calibri"/>
                <a:cs typeface="Calibri"/>
                <a:sym typeface="Calibri"/>
              </a:defRPr>
            </a:lvl8pPr>
            <a:lvl9pPr indent="-228600" lvl="8" marL="4114800" marR="0" rtl="0" algn="l">
              <a:lnSpc>
                <a:spcPct val="100000"/>
              </a:lnSpc>
              <a:spcBef>
                <a:spcPts val="2300"/>
              </a:spcBef>
              <a:spcAft>
                <a:spcPts val="0"/>
              </a:spcAft>
              <a:buClr>
                <a:schemeClr val="lt1"/>
              </a:buClr>
              <a:buSzPts val="600"/>
              <a:buFont typeface="Calibri"/>
              <a:buNone/>
              <a:defRPr b="0" i="0" sz="9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5" name="Shape 415"/>
        <p:cNvGrpSpPr/>
        <p:nvPr/>
      </p:nvGrpSpPr>
      <p:grpSpPr>
        <a:xfrm>
          <a:off x="0" y="0"/>
          <a:ext cx="0" cy="0"/>
          <a:chOff x="0" y="0"/>
          <a:chExt cx="0" cy="0"/>
        </a:xfrm>
      </p:grpSpPr>
      <p:sp>
        <p:nvSpPr>
          <p:cNvPr id="416" name="Google Shape;416;p56"/>
          <p:cNvSpPr txBox="1"/>
          <p:nvPr>
            <p:ph type="title"/>
          </p:nvPr>
        </p:nvSpPr>
        <p:spPr>
          <a:xfrm>
            <a:off x="892969" y="107156"/>
            <a:ext cx="7358133" cy="1339506"/>
          </a:xfrm>
          <a:prstGeom prst="rect">
            <a:avLst/>
          </a:prstGeom>
          <a:noFill/>
          <a:ln>
            <a:noFill/>
          </a:ln>
        </p:spPr>
        <p:txBody>
          <a:bodyPr anchorCtr="0" anchor="ctr" bIns="32750" lIns="32750" spcFirstLastPara="1" rIns="32750" wrap="square" tIns="32750">
            <a:noAutofit/>
          </a:bodyPr>
          <a:lstStyle>
            <a:lvl1pPr lvl="0"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417" name="Google Shape;417;p56"/>
          <p:cNvSpPr txBox="1"/>
          <p:nvPr>
            <p:ph idx="1" type="body"/>
          </p:nvPr>
        </p:nvSpPr>
        <p:spPr>
          <a:xfrm>
            <a:off x="892969" y="1553766"/>
            <a:ext cx="3625383" cy="3027217"/>
          </a:xfrm>
          <a:prstGeom prst="rect">
            <a:avLst/>
          </a:prstGeom>
          <a:noFill/>
          <a:ln>
            <a:noFill/>
          </a:ln>
        </p:spPr>
        <p:txBody>
          <a:bodyPr anchorCtr="0" anchor="t" bIns="32750" lIns="32750" spcFirstLastPara="1" rIns="32750" wrap="square" tIns="32750">
            <a:noAutofit/>
          </a:bodyPr>
          <a:lstStyle>
            <a:lvl1pPr indent="-304800" lvl="0" marL="457200" marR="0" rtl="0" algn="l">
              <a:lnSpc>
                <a:spcPct val="100000"/>
              </a:lnSpc>
              <a:spcBef>
                <a:spcPts val="2300"/>
              </a:spcBef>
              <a:spcAft>
                <a:spcPts val="0"/>
              </a:spcAft>
              <a:buClr>
                <a:schemeClr val="lt1"/>
              </a:buClr>
              <a:buSzPts val="1200"/>
              <a:buFont typeface="Calibri"/>
              <a:buChar char="•"/>
              <a:defRPr b="0" i="0" sz="1800" u="none" cap="none" strike="noStrike">
                <a:solidFill>
                  <a:schemeClr val="lt1"/>
                </a:solidFill>
                <a:latin typeface="Calibri"/>
                <a:ea typeface="Calibri"/>
                <a:cs typeface="Calibri"/>
                <a:sym typeface="Calibri"/>
              </a:defRPr>
            </a:lvl1pPr>
            <a:lvl2pPr indent="-292100" lvl="1" marL="914400" marR="0" rtl="0" algn="l">
              <a:lnSpc>
                <a:spcPct val="100000"/>
              </a:lnSpc>
              <a:spcBef>
                <a:spcPts val="2300"/>
              </a:spcBef>
              <a:spcAft>
                <a:spcPts val="0"/>
              </a:spcAft>
              <a:buClr>
                <a:schemeClr val="lt1"/>
              </a:buClr>
              <a:buSzPts val="1000"/>
              <a:buFont typeface="Calibri"/>
              <a:buChar char="•"/>
              <a:defRPr b="0" i="0" sz="1500" u="none" cap="none" strike="noStrike">
                <a:solidFill>
                  <a:schemeClr val="lt1"/>
                </a:solidFill>
                <a:latin typeface="Calibri"/>
                <a:ea typeface="Calibri"/>
                <a:cs typeface="Calibri"/>
                <a:sym typeface="Calibri"/>
              </a:defRPr>
            </a:lvl2pPr>
            <a:lvl3pPr indent="-285750" lvl="2" marL="1371600" marR="0" rtl="0" algn="l">
              <a:lnSpc>
                <a:spcPct val="100000"/>
              </a:lnSpc>
              <a:spcBef>
                <a:spcPts val="2300"/>
              </a:spcBef>
              <a:spcAft>
                <a:spcPts val="0"/>
              </a:spcAft>
              <a:buClr>
                <a:schemeClr val="lt1"/>
              </a:buClr>
              <a:buSzPts val="900"/>
              <a:buFont typeface="Calibri"/>
              <a:buChar char="•"/>
              <a:defRPr b="0" i="0" sz="1300" u="none" cap="none" strike="noStrike">
                <a:solidFill>
                  <a:schemeClr val="lt1"/>
                </a:solidFill>
                <a:latin typeface="Calibri"/>
                <a:ea typeface="Calibri"/>
                <a:cs typeface="Calibri"/>
                <a:sym typeface="Calibri"/>
              </a:defRPr>
            </a:lvl3pPr>
            <a:lvl4pPr indent="-279400" lvl="3" marL="1828800" marR="0" rtl="0" algn="l">
              <a:lnSpc>
                <a:spcPct val="100000"/>
              </a:lnSpc>
              <a:spcBef>
                <a:spcPts val="23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4pPr>
            <a:lvl5pPr indent="-279400" lvl="4" marL="2286000" marR="0" rtl="0" algn="l">
              <a:lnSpc>
                <a:spcPct val="100000"/>
              </a:lnSpc>
              <a:spcBef>
                <a:spcPts val="23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5pPr>
            <a:lvl6pPr indent="-279400" lvl="5" marL="2743200" marR="0" rtl="0" algn="l">
              <a:lnSpc>
                <a:spcPct val="100000"/>
              </a:lnSpc>
              <a:spcBef>
                <a:spcPts val="23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6pPr>
            <a:lvl7pPr indent="-279400" lvl="6" marL="3200400" marR="0" rtl="0" algn="l">
              <a:lnSpc>
                <a:spcPct val="100000"/>
              </a:lnSpc>
              <a:spcBef>
                <a:spcPts val="23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7pPr>
            <a:lvl8pPr indent="-279400" lvl="7" marL="3657600" marR="0" rtl="0" algn="l">
              <a:lnSpc>
                <a:spcPct val="100000"/>
              </a:lnSpc>
              <a:spcBef>
                <a:spcPts val="23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8pPr>
            <a:lvl9pPr indent="-279400" lvl="8" marL="4114800" marR="0" rtl="0" algn="l">
              <a:lnSpc>
                <a:spcPct val="100000"/>
              </a:lnSpc>
              <a:spcBef>
                <a:spcPts val="23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9pPr>
          </a:lstStyle>
          <a:p/>
        </p:txBody>
      </p:sp>
      <p:sp>
        <p:nvSpPr>
          <p:cNvPr id="418" name="Google Shape;418;p56"/>
          <p:cNvSpPr txBox="1"/>
          <p:nvPr>
            <p:ph idx="2" type="body"/>
          </p:nvPr>
        </p:nvSpPr>
        <p:spPr>
          <a:xfrm>
            <a:off x="4625578" y="1553766"/>
            <a:ext cx="3625383" cy="3027217"/>
          </a:xfrm>
          <a:prstGeom prst="rect">
            <a:avLst/>
          </a:prstGeom>
          <a:noFill/>
          <a:ln>
            <a:noFill/>
          </a:ln>
        </p:spPr>
        <p:txBody>
          <a:bodyPr anchorCtr="0" anchor="t" bIns="32750" lIns="32750" spcFirstLastPara="1" rIns="32750" wrap="square" tIns="32750">
            <a:noAutofit/>
          </a:bodyPr>
          <a:lstStyle>
            <a:lvl1pPr indent="-304800" lvl="0" marL="457200" marR="0" rtl="0" algn="l">
              <a:lnSpc>
                <a:spcPct val="100000"/>
              </a:lnSpc>
              <a:spcBef>
                <a:spcPts val="2300"/>
              </a:spcBef>
              <a:spcAft>
                <a:spcPts val="0"/>
              </a:spcAft>
              <a:buClr>
                <a:schemeClr val="lt1"/>
              </a:buClr>
              <a:buSzPts val="1200"/>
              <a:buFont typeface="Calibri"/>
              <a:buChar char="•"/>
              <a:defRPr b="0" i="0" sz="1800" u="none" cap="none" strike="noStrike">
                <a:solidFill>
                  <a:schemeClr val="lt1"/>
                </a:solidFill>
                <a:latin typeface="Calibri"/>
                <a:ea typeface="Calibri"/>
                <a:cs typeface="Calibri"/>
                <a:sym typeface="Calibri"/>
              </a:defRPr>
            </a:lvl1pPr>
            <a:lvl2pPr indent="-292100" lvl="1" marL="914400" marR="0" rtl="0" algn="l">
              <a:lnSpc>
                <a:spcPct val="100000"/>
              </a:lnSpc>
              <a:spcBef>
                <a:spcPts val="2300"/>
              </a:spcBef>
              <a:spcAft>
                <a:spcPts val="0"/>
              </a:spcAft>
              <a:buClr>
                <a:schemeClr val="lt1"/>
              </a:buClr>
              <a:buSzPts val="1000"/>
              <a:buFont typeface="Calibri"/>
              <a:buChar char="•"/>
              <a:defRPr b="0" i="0" sz="1500" u="none" cap="none" strike="noStrike">
                <a:solidFill>
                  <a:schemeClr val="lt1"/>
                </a:solidFill>
                <a:latin typeface="Calibri"/>
                <a:ea typeface="Calibri"/>
                <a:cs typeface="Calibri"/>
                <a:sym typeface="Calibri"/>
              </a:defRPr>
            </a:lvl2pPr>
            <a:lvl3pPr indent="-285750" lvl="2" marL="1371600" marR="0" rtl="0" algn="l">
              <a:lnSpc>
                <a:spcPct val="100000"/>
              </a:lnSpc>
              <a:spcBef>
                <a:spcPts val="2300"/>
              </a:spcBef>
              <a:spcAft>
                <a:spcPts val="0"/>
              </a:spcAft>
              <a:buClr>
                <a:schemeClr val="lt1"/>
              </a:buClr>
              <a:buSzPts val="900"/>
              <a:buFont typeface="Calibri"/>
              <a:buChar char="•"/>
              <a:defRPr b="0" i="0" sz="1300" u="none" cap="none" strike="noStrike">
                <a:solidFill>
                  <a:schemeClr val="lt1"/>
                </a:solidFill>
                <a:latin typeface="Calibri"/>
                <a:ea typeface="Calibri"/>
                <a:cs typeface="Calibri"/>
                <a:sym typeface="Calibri"/>
              </a:defRPr>
            </a:lvl3pPr>
            <a:lvl4pPr indent="-279400" lvl="3" marL="1828800" marR="0" rtl="0" algn="l">
              <a:lnSpc>
                <a:spcPct val="100000"/>
              </a:lnSpc>
              <a:spcBef>
                <a:spcPts val="23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4pPr>
            <a:lvl5pPr indent="-279400" lvl="4" marL="2286000" marR="0" rtl="0" algn="l">
              <a:lnSpc>
                <a:spcPct val="100000"/>
              </a:lnSpc>
              <a:spcBef>
                <a:spcPts val="23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5pPr>
            <a:lvl6pPr indent="-279400" lvl="5" marL="2743200" marR="0" rtl="0" algn="l">
              <a:lnSpc>
                <a:spcPct val="100000"/>
              </a:lnSpc>
              <a:spcBef>
                <a:spcPts val="23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6pPr>
            <a:lvl7pPr indent="-279400" lvl="6" marL="3200400" marR="0" rtl="0" algn="l">
              <a:lnSpc>
                <a:spcPct val="100000"/>
              </a:lnSpc>
              <a:spcBef>
                <a:spcPts val="23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7pPr>
            <a:lvl8pPr indent="-279400" lvl="7" marL="3657600" marR="0" rtl="0" algn="l">
              <a:lnSpc>
                <a:spcPct val="100000"/>
              </a:lnSpc>
              <a:spcBef>
                <a:spcPts val="23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8pPr>
            <a:lvl9pPr indent="-279400" lvl="8" marL="4114800" marR="0" rtl="0" algn="l">
              <a:lnSpc>
                <a:spcPct val="100000"/>
              </a:lnSpc>
              <a:spcBef>
                <a:spcPts val="23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9" name="Shape 419"/>
        <p:cNvGrpSpPr/>
        <p:nvPr/>
      </p:nvGrpSpPr>
      <p:grpSpPr>
        <a:xfrm>
          <a:off x="0" y="0"/>
          <a:ext cx="0" cy="0"/>
          <a:chOff x="0" y="0"/>
          <a:chExt cx="0" cy="0"/>
        </a:xfrm>
      </p:grpSpPr>
      <p:sp>
        <p:nvSpPr>
          <p:cNvPr id="420" name="Google Shape;420;p57"/>
          <p:cNvSpPr txBox="1"/>
          <p:nvPr>
            <p:ph type="title"/>
          </p:nvPr>
        </p:nvSpPr>
        <p:spPr>
          <a:xfrm>
            <a:off x="457646" y="205941"/>
            <a:ext cx="8228672" cy="857303"/>
          </a:xfrm>
          <a:prstGeom prst="rect">
            <a:avLst/>
          </a:prstGeom>
          <a:noFill/>
          <a:ln>
            <a:noFill/>
          </a:ln>
        </p:spPr>
        <p:txBody>
          <a:bodyPr anchorCtr="0" anchor="ctr" bIns="32750" lIns="32750" spcFirstLastPara="1" rIns="32750" wrap="square" tIns="32750">
            <a:noAutofit/>
          </a:bodyPr>
          <a:lstStyle>
            <a:lvl1pPr lvl="0"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421" name="Google Shape;421;p57"/>
          <p:cNvSpPr txBox="1"/>
          <p:nvPr>
            <p:ph idx="1" type="body"/>
          </p:nvPr>
        </p:nvSpPr>
        <p:spPr>
          <a:xfrm>
            <a:off x="457646" y="1151093"/>
            <a:ext cx="4039664" cy="479672"/>
          </a:xfrm>
          <a:prstGeom prst="rect">
            <a:avLst/>
          </a:prstGeom>
          <a:noFill/>
          <a:ln>
            <a:noFill/>
          </a:ln>
        </p:spPr>
        <p:txBody>
          <a:bodyPr anchorCtr="0" anchor="b" bIns="32750" lIns="32750" spcFirstLastPara="1" rIns="32750" wrap="square" tIns="32750">
            <a:noAutofit/>
          </a:bodyPr>
          <a:lstStyle>
            <a:lvl1pPr indent="-228600" lvl="0" marL="457200" marR="0" rtl="0" algn="l">
              <a:lnSpc>
                <a:spcPct val="100000"/>
              </a:lnSpc>
              <a:spcBef>
                <a:spcPts val="2300"/>
              </a:spcBef>
              <a:spcAft>
                <a:spcPts val="0"/>
              </a:spcAft>
              <a:buClr>
                <a:schemeClr val="lt1"/>
              </a:buClr>
              <a:buSzPts val="1000"/>
              <a:buFont typeface="Calibri"/>
              <a:buNone/>
              <a:defRPr b="1" i="0" sz="1500" u="none" cap="none" strike="noStrike">
                <a:solidFill>
                  <a:schemeClr val="lt1"/>
                </a:solidFill>
                <a:latin typeface="Calibri"/>
                <a:ea typeface="Calibri"/>
                <a:cs typeface="Calibri"/>
                <a:sym typeface="Calibri"/>
              </a:defRPr>
            </a:lvl1pPr>
            <a:lvl2pPr indent="-228600" lvl="1" marL="914400" marR="0" rtl="0" algn="l">
              <a:lnSpc>
                <a:spcPct val="100000"/>
              </a:lnSpc>
              <a:spcBef>
                <a:spcPts val="2300"/>
              </a:spcBef>
              <a:spcAft>
                <a:spcPts val="0"/>
              </a:spcAft>
              <a:buClr>
                <a:schemeClr val="lt1"/>
              </a:buClr>
              <a:buSzPts val="900"/>
              <a:buFont typeface="Calibri"/>
              <a:buNone/>
              <a:defRPr b="1" i="0" sz="1300" u="none" cap="none" strike="noStrike">
                <a:solidFill>
                  <a:schemeClr val="lt1"/>
                </a:solidFill>
                <a:latin typeface="Calibri"/>
                <a:ea typeface="Calibri"/>
                <a:cs typeface="Calibri"/>
                <a:sym typeface="Calibri"/>
              </a:defRPr>
            </a:lvl2pPr>
            <a:lvl3pPr indent="-228600" lvl="2" marL="1371600" marR="0" rtl="0" algn="l">
              <a:lnSpc>
                <a:spcPct val="100000"/>
              </a:lnSpc>
              <a:spcBef>
                <a:spcPts val="2300"/>
              </a:spcBef>
              <a:spcAft>
                <a:spcPts val="0"/>
              </a:spcAft>
              <a:buClr>
                <a:schemeClr val="lt1"/>
              </a:buClr>
              <a:buSzPts val="800"/>
              <a:buFont typeface="Calibri"/>
              <a:buNone/>
              <a:defRPr b="1" i="0" sz="1200" u="none" cap="none" strike="noStrike">
                <a:solidFill>
                  <a:schemeClr val="lt1"/>
                </a:solidFill>
                <a:latin typeface="Calibri"/>
                <a:ea typeface="Calibri"/>
                <a:cs typeface="Calibri"/>
                <a:sym typeface="Calibri"/>
              </a:defRPr>
            </a:lvl3pPr>
            <a:lvl4pPr indent="-228600" lvl="3" marL="1828800" marR="0" rtl="0" algn="l">
              <a:lnSpc>
                <a:spcPct val="100000"/>
              </a:lnSpc>
              <a:spcBef>
                <a:spcPts val="23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4pPr>
            <a:lvl5pPr indent="-228600" lvl="4" marL="2286000" marR="0" rtl="0" algn="l">
              <a:lnSpc>
                <a:spcPct val="100000"/>
              </a:lnSpc>
              <a:spcBef>
                <a:spcPts val="23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5pPr>
            <a:lvl6pPr indent="-228600" lvl="5" marL="2743200" marR="0" rtl="0" algn="l">
              <a:lnSpc>
                <a:spcPct val="100000"/>
              </a:lnSpc>
              <a:spcBef>
                <a:spcPts val="23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6pPr>
            <a:lvl7pPr indent="-228600" lvl="6" marL="3200400" marR="0" rtl="0" algn="l">
              <a:lnSpc>
                <a:spcPct val="100000"/>
              </a:lnSpc>
              <a:spcBef>
                <a:spcPts val="23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7pPr>
            <a:lvl8pPr indent="-228600" lvl="7" marL="3657600" marR="0" rtl="0" algn="l">
              <a:lnSpc>
                <a:spcPct val="100000"/>
              </a:lnSpc>
              <a:spcBef>
                <a:spcPts val="23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8pPr>
            <a:lvl9pPr indent="-228600" lvl="8" marL="4114800" marR="0" rtl="0" algn="l">
              <a:lnSpc>
                <a:spcPct val="100000"/>
              </a:lnSpc>
              <a:spcBef>
                <a:spcPts val="23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9pPr>
          </a:lstStyle>
          <a:p/>
        </p:txBody>
      </p:sp>
      <p:sp>
        <p:nvSpPr>
          <p:cNvPr id="422" name="Google Shape;422;p57"/>
          <p:cNvSpPr txBox="1"/>
          <p:nvPr>
            <p:ph idx="2" type="body"/>
          </p:nvPr>
        </p:nvSpPr>
        <p:spPr>
          <a:xfrm>
            <a:off x="457646" y="1630784"/>
            <a:ext cx="4039664" cy="2963619"/>
          </a:xfrm>
          <a:prstGeom prst="rect">
            <a:avLst/>
          </a:prstGeom>
          <a:noFill/>
          <a:ln>
            <a:noFill/>
          </a:ln>
        </p:spPr>
        <p:txBody>
          <a:bodyPr anchorCtr="0" anchor="t" bIns="32750" lIns="32750" spcFirstLastPara="1" rIns="32750" wrap="square" tIns="32750">
            <a:noAutofit/>
          </a:bodyPr>
          <a:lstStyle>
            <a:lvl1pPr indent="-292100" lvl="0" marL="457200" marR="0" rtl="0" algn="l">
              <a:lnSpc>
                <a:spcPct val="100000"/>
              </a:lnSpc>
              <a:spcBef>
                <a:spcPts val="2300"/>
              </a:spcBef>
              <a:spcAft>
                <a:spcPts val="0"/>
              </a:spcAft>
              <a:buClr>
                <a:schemeClr val="lt1"/>
              </a:buClr>
              <a:buSzPts val="1000"/>
              <a:buFont typeface="Calibri"/>
              <a:buChar char="•"/>
              <a:defRPr b="0" i="0" sz="1500" u="none" cap="none" strike="noStrike">
                <a:solidFill>
                  <a:schemeClr val="lt1"/>
                </a:solidFill>
                <a:latin typeface="Calibri"/>
                <a:ea typeface="Calibri"/>
                <a:cs typeface="Calibri"/>
                <a:sym typeface="Calibri"/>
              </a:defRPr>
            </a:lvl1pPr>
            <a:lvl2pPr indent="-285750" lvl="1" marL="914400" marR="0" rtl="0" algn="l">
              <a:lnSpc>
                <a:spcPct val="100000"/>
              </a:lnSpc>
              <a:spcBef>
                <a:spcPts val="2300"/>
              </a:spcBef>
              <a:spcAft>
                <a:spcPts val="0"/>
              </a:spcAft>
              <a:buClr>
                <a:schemeClr val="lt1"/>
              </a:buClr>
              <a:buSzPts val="900"/>
              <a:buFont typeface="Calibri"/>
              <a:buChar char="•"/>
              <a:defRPr b="0" i="0" sz="1300" u="none" cap="none" strike="noStrike">
                <a:solidFill>
                  <a:schemeClr val="lt1"/>
                </a:solidFill>
                <a:latin typeface="Calibri"/>
                <a:ea typeface="Calibri"/>
                <a:cs typeface="Calibri"/>
                <a:sym typeface="Calibri"/>
              </a:defRPr>
            </a:lvl2pPr>
            <a:lvl3pPr indent="-279400" lvl="2" marL="1371600" marR="0" rtl="0" algn="l">
              <a:lnSpc>
                <a:spcPct val="100000"/>
              </a:lnSpc>
              <a:spcBef>
                <a:spcPts val="23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3pPr>
            <a:lvl4pPr indent="-273050" lvl="3" marL="1828800" marR="0" rtl="0" algn="l">
              <a:lnSpc>
                <a:spcPct val="100000"/>
              </a:lnSpc>
              <a:spcBef>
                <a:spcPts val="23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4pPr>
            <a:lvl5pPr indent="-273050" lvl="4" marL="2286000" marR="0" rtl="0" algn="l">
              <a:lnSpc>
                <a:spcPct val="100000"/>
              </a:lnSpc>
              <a:spcBef>
                <a:spcPts val="23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5pPr>
            <a:lvl6pPr indent="-273050" lvl="5" marL="2743200" marR="0" rtl="0" algn="l">
              <a:lnSpc>
                <a:spcPct val="100000"/>
              </a:lnSpc>
              <a:spcBef>
                <a:spcPts val="23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6pPr>
            <a:lvl7pPr indent="-273050" lvl="6" marL="3200400" marR="0" rtl="0" algn="l">
              <a:lnSpc>
                <a:spcPct val="100000"/>
              </a:lnSpc>
              <a:spcBef>
                <a:spcPts val="23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7pPr>
            <a:lvl8pPr indent="-273050" lvl="7" marL="3657600" marR="0" rtl="0" algn="l">
              <a:lnSpc>
                <a:spcPct val="100000"/>
              </a:lnSpc>
              <a:spcBef>
                <a:spcPts val="23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8pPr>
            <a:lvl9pPr indent="-273050" lvl="8" marL="4114800" marR="0" rtl="0" algn="l">
              <a:lnSpc>
                <a:spcPct val="100000"/>
              </a:lnSpc>
              <a:spcBef>
                <a:spcPts val="23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9pPr>
          </a:lstStyle>
          <a:p/>
        </p:txBody>
      </p:sp>
      <p:sp>
        <p:nvSpPr>
          <p:cNvPr id="423" name="Google Shape;423;p57"/>
          <p:cNvSpPr txBox="1"/>
          <p:nvPr>
            <p:ph idx="3" type="body"/>
          </p:nvPr>
        </p:nvSpPr>
        <p:spPr>
          <a:xfrm>
            <a:off x="4644554" y="1151093"/>
            <a:ext cx="4041773" cy="479672"/>
          </a:xfrm>
          <a:prstGeom prst="rect">
            <a:avLst/>
          </a:prstGeom>
          <a:noFill/>
          <a:ln>
            <a:noFill/>
          </a:ln>
        </p:spPr>
        <p:txBody>
          <a:bodyPr anchorCtr="0" anchor="b" bIns="32750" lIns="32750" spcFirstLastPara="1" rIns="32750" wrap="square" tIns="32750">
            <a:noAutofit/>
          </a:bodyPr>
          <a:lstStyle>
            <a:lvl1pPr indent="-228600" lvl="0" marL="457200" marR="0" rtl="0" algn="l">
              <a:lnSpc>
                <a:spcPct val="100000"/>
              </a:lnSpc>
              <a:spcBef>
                <a:spcPts val="2300"/>
              </a:spcBef>
              <a:spcAft>
                <a:spcPts val="0"/>
              </a:spcAft>
              <a:buClr>
                <a:schemeClr val="lt1"/>
              </a:buClr>
              <a:buSzPts val="1000"/>
              <a:buFont typeface="Calibri"/>
              <a:buNone/>
              <a:defRPr b="1" i="0" sz="1500" u="none" cap="none" strike="noStrike">
                <a:solidFill>
                  <a:schemeClr val="lt1"/>
                </a:solidFill>
                <a:latin typeface="Calibri"/>
                <a:ea typeface="Calibri"/>
                <a:cs typeface="Calibri"/>
                <a:sym typeface="Calibri"/>
              </a:defRPr>
            </a:lvl1pPr>
            <a:lvl2pPr indent="-228600" lvl="1" marL="914400" marR="0" rtl="0" algn="l">
              <a:lnSpc>
                <a:spcPct val="100000"/>
              </a:lnSpc>
              <a:spcBef>
                <a:spcPts val="2300"/>
              </a:spcBef>
              <a:spcAft>
                <a:spcPts val="0"/>
              </a:spcAft>
              <a:buClr>
                <a:schemeClr val="lt1"/>
              </a:buClr>
              <a:buSzPts val="900"/>
              <a:buFont typeface="Calibri"/>
              <a:buNone/>
              <a:defRPr b="1" i="0" sz="1300" u="none" cap="none" strike="noStrike">
                <a:solidFill>
                  <a:schemeClr val="lt1"/>
                </a:solidFill>
                <a:latin typeface="Calibri"/>
                <a:ea typeface="Calibri"/>
                <a:cs typeface="Calibri"/>
                <a:sym typeface="Calibri"/>
              </a:defRPr>
            </a:lvl2pPr>
            <a:lvl3pPr indent="-228600" lvl="2" marL="1371600" marR="0" rtl="0" algn="l">
              <a:lnSpc>
                <a:spcPct val="100000"/>
              </a:lnSpc>
              <a:spcBef>
                <a:spcPts val="2300"/>
              </a:spcBef>
              <a:spcAft>
                <a:spcPts val="0"/>
              </a:spcAft>
              <a:buClr>
                <a:schemeClr val="lt1"/>
              </a:buClr>
              <a:buSzPts val="800"/>
              <a:buFont typeface="Calibri"/>
              <a:buNone/>
              <a:defRPr b="1" i="0" sz="1200" u="none" cap="none" strike="noStrike">
                <a:solidFill>
                  <a:schemeClr val="lt1"/>
                </a:solidFill>
                <a:latin typeface="Calibri"/>
                <a:ea typeface="Calibri"/>
                <a:cs typeface="Calibri"/>
                <a:sym typeface="Calibri"/>
              </a:defRPr>
            </a:lvl3pPr>
            <a:lvl4pPr indent="-228600" lvl="3" marL="1828800" marR="0" rtl="0" algn="l">
              <a:lnSpc>
                <a:spcPct val="100000"/>
              </a:lnSpc>
              <a:spcBef>
                <a:spcPts val="23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4pPr>
            <a:lvl5pPr indent="-228600" lvl="4" marL="2286000" marR="0" rtl="0" algn="l">
              <a:lnSpc>
                <a:spcPct val="100000"/>
              </a:lnSpc>
              <a:spcBef>
                <a:spcPts val="23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5pPr>
            <a:lvl6pPr indent="-228600" lvl="5" marL="2743200" marR="0" rtl="0" algn="l">
              <a:lnSpc>
                <a:spcPct val="100000"/>
              </a:lnSpc>
              <a:spcBef>
                <a:spcPts val="23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6pPr>
            <a:lvl7pPr indent="-228600" lvl="6" marL="3200400" marR="0" rtl="0" algn="l">
              <a:lnSpc>
                <a:spcPct val="100000"/>
              </a:lnSpc>
              <a:spcBef>
                <a:spcPts val="23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7pPr>
            <a:lvl8pPr indent="-228600" lvl="7" marL="3657600" marR="0" rtl="0" algn="l">
              <a:lnSpc>
                <a:spcPct val="100000"/>
              </a:lnSpc>
              <a:spcBef>
                <a:spcPts val="23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8pPr>
            <a:lvl9pPr indent="-228600" lvl="8" marL="4114800" marR="0" rtl="0" algn="l">
              <a:lnSpc>
                <a:spcPct val="100000"/>
              </a:lnSpc>
              <a:spcBef>
                <a:spcPts val="23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9pPr>
          </a:lstStyle>
          <a:p/>
        </p:txBody>
      </p:sp>
      <p:sp>
        <p:nvSpPr>
          <p:cNvPr id="424" name="Google Shape;424;p57"/>
          <p:cNvSpPr txBox="1"/>
          <p:nvPr>
            <p:ph idx="4" type="body"/>
          </p:nvPr>
        </p:nvSpPr>
        <p:spPr>
          <a:xfrm>
            <a:off x="4644554" y="1630784"/>
            <a:ext cx="4041773" cy="2963619"/>
          </a:xfrm>
          <a:prstGeom prst="rect">
            <a:avLst/>
          </a:prstGeom>
          <a:noFill/>
          <a:ln>
            <a:noFill/>
          </a:ln>
        </p:spPr>
        <p:txBody>
          <a:bodyPr anchorCtr="0" anchor="t" bIns="32750" lIns="32750" spcFirstLastPara="1" rIns="32750" wrap="square" tIns="32750">
            <a:noAutofit/>
          </a:bodyPr>
          <a:lstStyle>
            <a:lvl1pPr indent="-292100" lvl="0" marL="457200" marR="0" rtl="0" algn="l">
              <a:lnSpc>
                <a:spcPct val="100000"/>
              </a:lnSpc>
              <a:spcBef>
                <a:spcPts val="2300"/>
              </a:spcBef>
              <a:spcAft>
                <a:spcPts val="0"/>
              </a:spcAft>
              <a:buClr>
                <a:schemeClr val="lt1"/>
              </a:buClr>
              <a:buSzPts val="1000"/>
              <a:buFont typeface="Calibri"/>
              <a:buChar char="•"/>
              <a:defRPr b="0" i="0" sz="1500" u="none" cap="none" strike="noStrike">
                <a:solidFill>
                  <a:schemeClr val="lt1"/>
                </a:solidFill>
                <a:latin typeface="Calibri"/>
                <a:ea typeface="Calibri"/>
                <a:cs typeface="Calibri"/>
                <a:sym typeface="Calibri"/>
              </a:defRPr>
            </a:lvl1pPr>
            <a:lvl2pPr indent="-285750" lvl="1" marL="914400" marR="0" rtl="0" algn="l">
              <a:lnSpc>
                <a:spcPct val="100000"/>
              </a:lnSpc>
              <a:spcBef>
                <a:spcPts val="2300"/>
              </a:spcBef>
              <a:spcAft>
                <a:spcPts val="0"/>
              </a:spcAft>
              <a:buClr>
                <a:schemeClr val="lt1"/>
              </a:buClr>
              <a:buSzPts val="900"/>
              <a:buFont typeface="Calibri"/>
              <a:buChar char="•"/>
              <a:defRPr b="0" i="0" sz="1300" u="none" cap="none" strike="noStrike">
                <a:solidFill>
                  <a:schemeClr val="lt1"/>
                </a:solidFill>
                <a:latin typeface="Calibri"/>
                <a:ea typeface="Calibri"/>
                <a:cs typeface="Calibri"/>
                <a:sym typeface="Calibri"/>
              </a:defRPr>
            </a:lvl2pPr>
            <a:lvl3pPr indent="-279400" lvl="2" marL="1371600" marR="0" rtl="0" algn="l">
              <a:lnSpc>
                <a:spcPct val="100000"/>
              </a:lnSpc>
              <a:spcBef>
                <a:spcPts val="23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3pPr>
            <a:lvl4pPr indent="-273050" lvl="3" marL="1828800" marR="0" rtl="0" algn="l">
              <a:lnSpc>
                <a:spcPct val="100000"/>
              </a:lnSpc>
              <a:spcBef>
                <a:spcPts val="23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4pPr>
            <a:lvl5pPr indent="-273050" lvl="4" marL="2286000" marR="0" rtl="0" algn="l">
              <a:lnSpc>
                <a:spcPct val="100000"/>
              </a:lnSpc>
              <a:spcBef>
                <a:spcPts val="23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5pPr>
            <a:lvl6pPr indent="-273050" lvl="5" marL="2743200" marR="0" rtl="0" algn="l">
              <a:lnSpc>
                <a:spcPct val="100000"/>
              </a:lnSpc>
              <a:spcBef>
                <a:spcPts val="23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6pPr>
            <a:lvl7pPr indent="-273050" lvl="6" marL="3200400" marR="0" rtl="0" algn="l">
              <a:lnSpc>
                <a:spcPct val="100000"/>
              </a:lnSpc>
              <a:spcBef>
                <a:spcPts val="23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7pPr>
            <a:lvl8pPr indent="-273050" lvl="7" marL="3657600" marR="0" rtl="0" algn="l">
              <a:lnSpc>
                <a:spcPct val="100000"/>
              </a:lnSpc>
              <a:spcBef>
                <a:spcPts val="23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8pPr>
            <a:lvl9pPr indent="-273050" lvl="8" marL="4114800" marR="0" rtl="0" algn="l">
              <a:lnSpc>
                <a:spcPct val="100000"/>
              </a:lnSpc>
              <a:spcBef>
                <a:spcPts val="23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5" name="Shape 425"/>
        <p:cNvGrpSpPr/>
        <p:nvPr/>
      </p:nvGrpSpPr>
      <p:grpSpPr>
        <a:xfrm>
          <a:off x="0" y="0"/>
          <a:ext cx="0" cy="0"/>
          <a:chOff x="0" y="0"/>
          <a:chExt cx="0" cy="0"/>
        </a:xfrm>
      </p:grpSpPr>
      <p:sp>
        <p:nvSpPr>
          <p:cNvPr id="426" name="Google Shape;426;p58"/>
          <p:cNvSpPr txBox="1"/>
          <p:nvPr>
            <p:ph type="title"/>
          </p:nvPr>
        </p:nvSpPr>
        <p:spPr>
          <a:xfrm>
            <a:off x="892969" y="107156"/>
            <a:ext cx="7358133" cy="1339506"/>
          </a:xfrm>
          <a:prstGeom prst="rect">
            <a:avLst/>
          </a:prstGeom>
          <a:noFill/>
          <a:ln>
            <a:noFill/>
          </a:ln>
        </p:spPr>
        <p:txBody>
          <a:bodyPr anchorCtr="0" anchor="ctr" bIns="32750" lIns="32750" spcFirstLastPara="1" rIns="32750" wrap="square" tIns="32750">
            <a:noAutofit/>
          </a:bodyPr>
          <a:lstStyle>
            <a:lvl1pPr lvl="0"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27" name="Shape 427"/>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28" name="Shape 428"/>
        <p:cNvGrpSpPr/>
        <p:nvPr/>
      </p:nvGrpSpPr>
      <p:grpSpPr>
        <a:xfrm>
          <a:off x="0" y="0"/>
          <a:ext cx="0" cy="0"/>
          <a:chOff x="0" y="0"/>
          <a:chExt cx="0" cy="0"/>
        </a:xfrm>
      </p:grpSpPr>
      <p:sp>
        <p:nvSpPr>
          <p:cNvPr id="429" name="Google Shape;429;p60"/>
          <p:cNvSpPr txBox="1"/>
          <p:nvPr>
            <p:ph type="title"/>
          </p:nvPr>
        </p:nvSpPr>
        <p:spPr>
          <a:xfrm>
            <a:off x="457646" y="205104"/>
            <a:ext cx="3008180" cy="871541"/>
          </a:xfrm>
          <a:prstGeom prst="rect">
            <a:avLst/>
          </a:prstGeom>
          <a:noFill/>
          <a:ln>
            <a:noFill/>
          </a:ln>
        </p:spPr>
        <p:txBody>
          <a:bodyPr anchorCtr="0" anchor="b" bIns="32750" lIns="32750" spcFirstLastPara="1" rIns="32750" wrap="square" tIns="32750">
            <a:noAutofit/>
          </a:bodyPr>
          <a:lstStyle>
            <a:lvl1pPr lvl="0" marR="0" rtl="0" algn="l">
              <a:lnSpc>
                <a:spcPct val="100000"/>
              </a:lnSpc>
              <a:spcBef>
                <a:spcPts val="0"/>
              </a:spcBef>
              <a:spcAft>
                <a:spcPts val="0"/>
              </a:spcAft>
              <a:buClr>
                <a:srgbClr val="000000"/>
              </a:buClr>
              <a:buSzPts val="900"/>
              <a:buFont typeface="Arial"/>
              <a:buNone/>
              <a:defRPr b="1" i="0" sz="13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430" name="Google Shape;430;p60"/>
          <p:cNvSpPr txBox="1"/>
          <p:nvPr>
            <p:ph idx="1" type="body"/>
          </p:nvPr>
        </p:nvSpPr>
        <p:spPr>
          <a:xfrm>
            <a:off x="3575224" y="205104"/>
            <a:ext cx="5111227" cy="4389188"/>
          </a:xfrm>
          <a:prstGeom prst="rect">
            <a:avLst/>
          </a:prstGeom>
          <a:noFill/>
          <a:ln>
            <a:noFill/>
          </a:ln>
        </p:spPr>
        <p:txBody>
          <a:bodyPr anchorCtr="0" anchor="t" bIns="32750" lIns="32750" spcFirstLastPara="1" rIns="32750" wrap="square" tIns="32750">
            <a:noAutofit/>
          </a:bodyPr>
          <a:lstStyle>
            <a:lvl1pPr indent="-317500" lvl="0" marL="4572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1pPr>
            <a:lvl2pPr indent="-304800" lvl="1" marL="914400" marR="0" rtl="0" algn="l">
              <a:lnSpc>
                <a:spcPct val="100000"/>
              </a:lnSpc>
              <a:spcBef>
                <a:spcPts val="2300"/>
              </a:spcBef>
              <a:spcAft>
                <a:spcPts val="0"/>
              </a:spcAft>
              <a:buClr>
                <a:schemeClr val="lt1"/>
              </a:buClr>
              <a:buSzPts val="1200"/>
              <a:buFont typeface="Calibri"/>
              <a:buChar char="•"/>
              <a:defRPr b="0" i="0" sz="1800" u="none" cap="none" strike="noStrike">
                <a:solidFill>
                  <a:schemeClr val="lt1"/>
                </a:solidFill>
                <a:latin typeface="Calibri"/>
                <a:ea typeface="Calibri"/>
                <a:cs typeface="Calibri"/>
                <a:sym typeface="Calibri"/>
              </a:defRPr>
            </a:lvl2pPr>
            <a:lvl3pPr indent="-292100" lvl="2" marL="1371600" marR="0" rtl="0" algn="l">
              <a:lnSpc>
                <a:spcPct val="100000"/>
              </a:lnSpc>
              <a:spcBef>
                <a:spcPts val="2300"/>
              </a:spcBef>
              <a:spcAft>
                <a:spcPts val="0"/>
              </a:spcAft>
              <a:buClr>
                <a:schemeClr val="lt1"/>
              </a:buClr>
              <a:buSzPts val="1000"/>
              <a:buFont typeface="Calibri"/>
              <a:buChar char="•"/>
              <a:defRPr b="0" i="0" sz="1500" u="none" cap="none" strike="noStrike">
                <a:solidFill>
                  <a:schemeClr val="lt1"/>
                </a:solidFill>
                <a:latin typeface="Calibri"/>
                <a:ea typeface="Calibri"/>
                <a:cs typeface="Calibri"/>
                <a:sym typeface="Calibri"/>
              </a:defRPr>
            </a:lvl3pPr>
            <a:lvl4pPr indent="-285750" lvl="3" marL="1828800" marR="0" rtl="0" algn="l">
              <a:lnSpc>
                <a:spcPct val="100000"/>
              </a:lnSpc>
              <a:spcBef>
                <a:spcPts val="2300"/>
              </a:spcBef>
              <a:spcAft>
                <a:spcPts val="0"/>
              </a:spcAft>
              <a:buClr>
                <a:schemeClr val="lt1"/>
              </a:buClr>
              <a:buSzPts val="900"/>
              <a:buFont typeface="Calibri"/>
              <a:buChar char="•"/>
              <a:defRPr b="0" i="0" sz="1300" u="none" cap="none" strike="noStrike">
                <a:solidFill>
                  <a:schemeClr val="lt1"/>
                </a:solidFill>
                <a:latin typeface="Calibri"/>
                <a:ea typeface="Calibri"/>
                <a:cs typeface="Calibri"/>
                <a:sym typeface="Calibri"/>
              </a:defRPr>
            </a:lvl4pPr>
            <a:lvl5pPr indent="-285750" lvl="4" marL="2286000" marR="0" rtl="0" algn="l">
              <a:lnSpc>
                <a:spcPct val="100000"/>
              </a:lnSpc>
              <a:spcBef>
                <a:spcPts val="2300"/>
              </a:spcBef>
              <a:spcAft>
                <a:spcPts val="0"/>
              </a:spcAft>
              <a:buClr>
                <a:schemeClr val="lt1"/>
              </a:buClr>
              <a:buSzPts val="900"/>
              <a:buFont typeface="Calibri"/>
              <a:buChar char="•"/>
              <a:defRPr b="0" i="0" sz="1300" u="none" cap="none" strike="noStrike">
                <a:solidFill>
                  <a:schemeClr val="lt1"/>
                </a:solidFill>
                <a:latin typeface="Calibri"/>
                <a:ea typeface="Calibri"/>
                <a:cs typeface="Calibri"/>
                <a:sym typeface="Calibri"/>
              </a:defRPr>
            </a:lvl5pPr>
            <a:lvl6pPr indent="-285750" lvl="5" marL="2743200" marR="0" rtl="0" algn="l">
              <a:lnSpc>
                <a:spcPct val="100000"/>
              </a:lnSpc>
              <a:spcBef>
                <a:spcPts val="2300"/>
              </a:spcBef>
              <a:spcAft>
                <a:spcPts val="0"/>
              </a:spcAft>
              <a:buClr>
                <a:schemeClr val="lt1"/>
              </a:buClr>
              <a:buSzPts val="900"/>
              <a:buFont typeface="Calibri"/>
              <a:buChar char="•"/>
              <a:defRPr b="0" i="0" sz="1300" u="none" cap="none" strike="noStrike">
                <a:solidFill>
                  <a:schemeClr val="lt1"/>
                </a:solidFill>
                <a:latin typeface="Calibri"/>
                <a:ea typeface="Calibri"/>
                <a:cs typeface="Calibri"/>
                <a:sym typeface="Calibri"/>
              </a:defRPr>
            </a:lvl6pPr>
            <a:lvl7pPr indent="-285750" lvl="6" marL="3200400" marR="0" rtl="0" algn="l">
              <a:lnSpc>
                <a:spcPct val="100000"/>
              </a:lnSpc>
              <a:spcBef>
                <a:spcPts val="2300"/>
              </a:spcBef>
              <a:spcAft>
                <a:spcPts val="0"/>
              </a:spcAft>
              <a:buClr>
                <a:schemeClr val="lt1"/>
              </a:buClr>
              <a:buSzPts val="900"/>
              <a:buFont typeface="Calibri"/>
              <a:buChar char="•"/>
              <a:defRPr b="0" i="0" sz="1300" u="none" cap="none" strike="noStrike">
                <a:solidFill>
                  <a:schemeClr val="lt1"/>
                </a:solidFill>
                <a:latin typeface="Calibri"/>
                <a:ea typeface="Calibri"/>
                <a:cs typeface="Calibri"/>
                <a:sym typeface="Calibri"/>
              </a:defRPr>
            </a:lvl7pPr>
            <a:lvl8pPr indent="-285750" lvl="7" marL="3657600" marR="0" rtl="0" algn="l">
              <a:lnSpc>
                <a:spcPct val="100000"/>
              </a:lnSpc>
              <a:spcBef>
                <a:spcPts val="2300"/>
              </a:spcBef>
              <a:spcAft>
                <a:spcPts val="0"/>
              </a:spcAft>
              <a:buClr>
                <a:schemeClr val="lt1"/>
              </a:buClr>
              <a:buSzPts val="900"/>
              <a:buFont typeface="Calibri"/>
              <a:buChar char="•"/>
              <a:defRPr b="0" i="0" sz="1300" u="none" cap="none" strike="noStrike">
                <a:solidFill>
                  <a:schemeClr val="lt1"/>
                </a:solidFill>
                <a:latin typeface="Calibri"/>
                <a:ea typeface="Calibri"/>
                <a:cs typeface="Calibri"/>
                <a:sym typeface="Calibri"/>
              </a:defRPr>
            </a:lvl8pPr>
            <a:lvl9pPr indent="-285750" lvl="8" marL="4114800" marR="0" rtl="0" algn="l">
              <a:lnSpc>
                <a:spcPct val="100000"/>
              </a:lnSpc>
              <a:spcBef>
                <a:spcPts val="2300"/>
              </a:spcBef>
              <a:spcAft>
                <a:spcPts val="0"/>
              </a:spcAft>
              <a:buClr>
                <a:schemeClr val="lt1"/>
              </a:buClr>
              <a:buSzPts val="900"/>
              <a:buFont typeface="Calibri"/>
              <a:buChar char="•"/>
              <a:defRPr b="0" i="0" sz="1300" u="none" cap="none" strike="noStrike">
                <a:solidFill>
                  <a:schemeClr val="lt1"/>
                </a:solidFill>
                <a:latin typeface="Calibri"/>
                <a:ea typeface="Calibri"/>
                <a:cs typeface="Calibri"/>
                <a:sym typeface="Calibri"/>
              </a:defRPr>
            </a:lvl9pPr>
          </a:lstStyle>
          <a:p/>
        </p:txBody>
      </p:sp>
      <p:sp>
        <p:nvSpPr>
          <p:cNvPr id="431" name="Google Shape;431;p60"/>
          <p:cNvSpPr txBox="1"/>
          <p:nvPr>
            <p:ph idx="2" type="body"/>
          </p:nvPr>
        </p:nvSpPr>
        <p:spPr>
          <a:xfrm>
            <a:off x="457646" y="1076585"/>
            <a:ext cx="3008180" cy="3517805"/>
          </a:xfrm>
          <a:prstGeom prst="rect">
            <a:avLst/>
          </a:prstGeom>
          <a:noFill/>
          <a:ln>
            <a:noFill/>
          </a:ln>
        </p:spPr>
        <p:txBody>
          <a:bodyPr anchorCtr="0" anchor="t" bIns="32750" lIns="32750" spcFirstLastPara="1" rIns="32750" wrap="square" tIns="32750">
            <a:noAutofit/>
          </a:bodyPr>
          <a:lstStyle>
            <a:lvl1pPr indent="-228600" lvl="0" marL="457200" marR="0" rtl="0" algn="l">
              <a:lnSpc>
                <a:spcPct val="100000"/>
              </a:lnSpc>
              <a:spcBef>
                <a:spcPts val="2300"/>
              </a:spcBef>
              <a:spcAft>
                <a:spcPts val="0"/>
              </a:spcAft>
              <a:buClr>
                <a:schemeClr val="lt1"/>
              </a:buClr>
              <a:buSzPts val="600"/>
              <a:buFont typeface="Calibri"/>
              <a:buNone/>
              <a:defRPr b="0" i="0" sz="900" u="none" cap="none" strike="noStrike">
                <a:solidFill>
                  <a:schemeClr val="lt1"/>
                </a:solidFill>
                <a:latin typeface="Calibri"/>
                <a:ea typeface="Calibri"/>
                <a:cs typeface="Calibri"/>
                <a:sym typeface="Calibri"/>
              </a:defRPr>
            </a:lvl1pPr>
            <a:lvl2pPr indent="-228600" lvl="1" marL="914400" marR="0" rtl="0" algn="l">
              <a:lnSpc>
                <a:spcPct val="100000"/>
              </a:lnSpc>
              <a:spcBef>
                <a:spcPts val="2300"/>
              </a:spcBef>
              <a:spcAft>
                <a:spcPts val="0"/>
              </a:spcAft>
              <a:buClr>
                <a:schemeClr val="lt1"/>
              </a:buClr>
              <a:buSzPts val="500"/>
              <a:buFont typeface="Calibri"/>
              <a:buNone/>
              <a:defRPr b="0" i="0" sz="800" u="none" cap="none" strike="noStrike">
                <a:solidFill>
                  <a:schemeClr val="lt1"/>
                </a:solidFill>
                <a:latin typeface="Calibri"/>
                <a:ea typeface="Calibri"/>
                <a:cs typeface="Calibri"/>
                <a:sym typeface="Calibri"/>
              </a:defRPr>
            </a:lvl2pPr>
            <a:lvl3pPr indent="-228600" lvl="2" marL="1371600" marR="0" rtl="0" algn="l">
              <a:lnSpc>
                <a:spcPct val="100000"/>
              </a:lnSpc>
              <a:spcBef>
                <a:spcPts val="23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3pPr>
            <a:lvl4pPr indent="-228600" lvl="3" marL="1828800" marR="0" rtl="0" algn="l">
              <a:lnSpc>
                <a:spcPct val="100000"/>
              </a:lnSpc>
              <a:spcBef>
                <a:spcPts val="23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4pPr>
            <a:lvl5pPr indent="-228600" lvl="4" marL="2286000" marR="0" rtl="0" algn="l">
              <a:lnSpc>
                <a:spcPct val="100000"/>
              </a:lnSpc>
              <a:spcBef>
                <a:spcPts val="23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5pPr>
            <a:lvl6pPr indent="-228600" lvl="5" marL="2743200" marR="0" rtl="0" algn="l">
              <a:lnSpc>
                <a:spcPct val="100000"/>
              </a:lnSpc>
              <a:spcBef>
                <a:spcPts val="23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6pPr>
            <a:lvl7pPr indent="-228600" lvl="6" marL="3200400" marR="0" rtl="0" algn="l">
              <a:lnSpc>
                <a:spcPct val="100000"/>
              </a:lnSpc>
              <a:spcBef>
                <a:spcPts val="23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7pPr>
            <a:lvl8pPr indent="-228600" lvl="7" marL="3657600" marR="0" rtl="0" algn="l">
              <a:lnSpc>
                <a:spcPct val="100000"/>
              </a:lnSpc>
              <a:spcBef>
                <a:spcPts val="23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8pPr>
            <a:lvl9pPr indent="-228600" lvl="8" marL="4114800" marR="0" rtl="0" algn="l">
              <a:lnSpc>
                <a:spcPct val="100000"/>
              </a:lnSpc>
              <a:spcBef>
                <a:spcPts val="23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32" name="Shape 432"/>
        <p:cNvGrpSpPr/>
        <p:nvPr/>
      </p:nvGrpSpPr>
      <p:grpSpPr>
        <a:xfrm>
          <a:off x="0" y="0"/>
          <a:ext cx="0" cy="0"/>
          <a:chOff x="0" y="0"/>
          <a:chExt cx="0" cy="0"/>
        </a:xfrm>
      </p:grpSpPr>
      <p:sp>
        <p:nvSpPr>
          <p:cNvPr id="433" name="Google Shape;433;p61"/>
          <p:cNvSpPr txBox="1"/>
          <p:nvPr>
            <p:ph type="title"/>
          </p:nvPr>
        </p:nvSpPr>
        <p:spPr>
          <a:xfrm>
            <a:off x="1792635" y="3600618"/>
            <a:ext cx="5486273" cy="425250"/>
          </a:xfrm>
          <a:prstGeom prst="rect">
            <a:avLst/>
          </a:prstGeom>
          <a:noFill/>
          <a:ln>
            <a:noFill/>
          </a:ln>
        </p:spPr>
        <p:txBody>
          <a:bodyPr anchorCtr="0" anchor="b" bIns="32750" lIns="32750" spcFirstLastPara="1" rIns="32750" wrap="square" tIns="32750">
            <a:noAutofit/>
          </a:bodyPr>
          <a:lstStyle>
            <a:lvl1pPr lvl="0" marR="0" rtl="0" algn="l">
              <a:lnSpc>
                <a:spcPct val="100000"/>
              </a:lnSpc>
              <a:spcBef>
                <a:spcPts val="0"/>
              </a:spcBef>
              <a:spcAft>
                <a:spcPts val="0"/>
              </a:spcAft>
              <a:buClr>
                <a:srgbClr val="000000"/>
              </a:buClr>
              <a:buSzPts val="900"/>
              <a:buFont typeface="Arial"/>
              <a:buNone/>
              <a:defRPr b="1" i="0" sz="13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434" name="Google Shape;434;p61"/>
          <p:cNvSpPr/>
          <p:nvPr>
            <p:ph idx="2" type="pic"/>
          </p:nvPr>
        </p:nvSpPr>
        <p:spPr>
          <a:xfrm>
            <a:off x="1792635" y="459600"/>
            <a:ext cx="5486273" cy="3085752"/>
          </a:xfrm>
          <a:prstGeom prst="rect">
            <a:avLst/>
          </a:prstGeom>
          <a:noFill/>
          <a:ln>
            <a:noFill/>
          </a:ln>
        </p:spPr>
      </p:sp>
      <p:sp>
        <p:nvSpPr>
          <p:cNvPr id="435" name="Google Shape;435;p61"/>
          <p:cNvSpPr txBox="1"/>
          <p:nvPr>
            <p:ph idx="1" type="body"/>
          </p:nvPr>
        </p:nvSpPr>
        <p:spPr>
          <a:xfrm>
            <a:off x="1792635" y="4025894"/>
            <a:ext cx="5486273" cy="603545"/>
          </a:xfrm>
          <a:prstGeom prst="rect">
            <a:avLst/>
          </a:prstGeom>
          <a:noFill/>
          <a:ln>
            <a:noFill/>
          </a:ln>
        </p:spPr>
        <p:txBody>
          <a:bodyPr anchorCtr="0" anchor="t" bIns="32750" lIns="32750" spcFirstLastPara="1" rIns="32750" wrap="square" tIns="32750">
            <a:noAutofit/>
          </a:bodyPr>
          <a:lstStyle>
            <a:lvl1pPr indent="-228600" lvl="0" marL="457200" marR="0" rtl="0" algn="l">
              <a:lnSpc>
                <a:spcPct val="100000"/>
              </a:lnSpc>
              <a:spcBef>
                <a:spcPts val="2300"/>
              </a:spcBef>
              <a:spcAft>
                <a:spcPts val="0"/>
              </a:spcAft>
              <a:buClr>
                <a:schemeClr val="lt1"/>
              </a:buClr>
              <a:buSzPts val="600"/>
              <a:buFont typeface="Calibri"/>
              <a:buNone/>
              <a:defRPr b="0" i="0" sz="900" u="none" cap="none" strike="noStrike">
                <a:solidFill>
                  <a:schemeClr val="lt1"/>
                </a:solidFill>
                <a:latin typeface="Calibri"/>
                <a:ea typeface="Calibri"/>
                <a:cs typeface="Calibri"/>
                <a:sym typeface="Calibri"/>
              </a:defRPr>
            </a:lvl1pPr>
            <a:lvl2pPr indent="-228600" lvl="1" marL="914400" marR="0" rtl="0" algn="l">
              <a:lnSpc>
                <a:spcPct val="100000"/>
              </a:lnSpc>
              <a:spcBef>
                <a:spcPts val="2300"/>
              </a:spcBef>
              <a:spcAft>
                <a:spcPts val="0"/>
              </a:spcAft>
              <a:buClr>
                <a:schemeClr val="lt1"/>
              </a:buClr>
              <a:buSzPts val="500"/>
              <a:buFont typeface="Calibri"/>
              <a:buNone/>
              <a:defRPr b="0" i="0" sz="800" u="none" cap="none" strike="noStrike">
                <a:solidFill>
                  <a:schemeClr val="lt1"/>
                </a:solidFill>
                <a:latin typeface="Calibri"/>
                <a:ea typeface="Calibri"/>
                <a:cs typeface="Calibri"/>
                <a:sym typeface="Calibri"/>
              </a:defRPr>
            </a:lvl2pPr>
            <a:lvl3pPr indent="-228600" lvl="2" marL="1371600" marR="0" rtl="0" algn="l">
              <a:lnSpc>
                <a:spcPct val="100000"/>
              </a:lnSpc>
              <a:spcBef>
                <a:spcPts val="23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3pPr>
            <a:lvl4pPr indent="-228600" lvl="3" marL="1828800" marR="0" rtl="0" algn="l">
              <a:lnSpc>
                <a:spcPct val="100000"/>
              </a:lnSpc>
              <a:spcBef>
                <a:spcPts val="23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4pPr>
            <a:lvl5pPr indent="-228600" lvl="4" marL="2286000" marR="0" rtl="0" algn="l">
              <a:lnSpc>
                <a:spcPct val="100000"/>
              </a:lnSpc>
              <a:spcBef>
                <a:spcPts val="23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5pPr>
            <a:lvl6pPr indent="-228600" lvl="5" marL="2743200" marR="0" rtl="0" algn="l">
              <a:lnSpc>
                <a:spcPct val="100000"/>
              </a:lnSpc>
              <a:spcBef>
                <a:spcPts val="23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6pPr>
            <a:lvl7pPr indent="-228600" lvl="6" marL="3200400" marR="0" rtl="0" algn="l">
              <a:lnSpc>
                <a:spcPct val="100000"/>
              </a:lnSpc>
              <a:spcBef>
                <a:spcPts val="23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7pPr>
            <a:lvl8pPr indent="-228600" lvl="7" marL="3657600" marR="0" rtl="0" algn="l">
              <a:lnSpc>
                <a:spcPct val="100000"/>
              </a:lnSpc>
              <a:spcBef>
                <a:spcPts val="23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8pPr>
            <a:lvl9pPr indent="-228600" lvl="8" marL="4114800" marR="0" rtl="0" algn="l">
              <a:lnSpc>
                <a:spcPct val="100000"/>
              </a:lnSpc>
              <a:spcBef>
                <a:spcPts val="23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36" name="Shape 436"/>
        <p:cNvGrpSpPr/>
        <p:nvPr/>
      </p:nvGrpSpPr>
      <p:grpSpPr>
        <a:xfrm>
          <a:off x="0" y="0"/>
          <a:ext cx="0" cy="0"/>
          <a:chOff x="0" y="0"/>
          <a:chExt cx="0" cy="0"/>
        </a:xfrm>
      </p:grpSpPr>
      <p:sp>
        <p:nvSpPr>
          <p:cNvPr id="437" name="Google Shape;437;p62"/>
          <p:cNvSpPr txBox="1"/>
          <p:nvPr>
            <p:ph type="title"/>
          </p:nvPr>
        </p:nvSpPr>
        <p:spPr>
          <a:xfrm>
            <a:off x="892969" y="107156"/>
            <a:ext cx="7358133" cy="1339506"/>
          </a:xfrm>
          <a:prstGeom prst="rect">
            <a:avLst/>
          </a:prstGeom>
          <a:noFill/>
          <a:ln>
            <a:noFill/>
          </a:ln>
        </p:spPr>
        <p:txBody>
          <a:bodyPr anchorCtr="0" anchor="ctr" bIns="32750" lIns="32750" spcFirstLastPara="1" rIns="32750" wrap="square" tIns="32750">
            <a:noAutofit/>
          </a:bodyPr>
          <a:lstStyle>
            <a:lvl1pPr lvl="0"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438" name="Google Shape;438;p62"/>
          <p:cNvSpPr txBox="1"/>
          <p:nvPr>
            <p:ph idx="1" type="body"/>
          </p:nvPr>
        </p:nvSpPr>
        <p:spPr>
          <a:xfrm rot="5400000">
            <a:off x="3058356" y="-611692"/>
            <a:ext cx="3027217" cy="7358133"/>
          </a:xfrm>
          <a:prstGeom prst="rect">
            <a:avLst/>
          </a:prstGeom>
          <a:noFill/>
          <a:ln>
            <a:noFill/>
          </a:ln>
        </p:spPr>
        <p:txBody>
          <a:bodyPr anchorCtr="0" anchor="t" bIns="32750" lIns="32750" spcFirstLastPara="1" rIns="32750" wrap="square" tIns="32750">
            <a:noAutofit/>
          </a:bodyPr>
          <a:lstStyle>
            <a:lvl1pPr indent="-317500" lvl="0" marL="4572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1pPr>
            <a:lvl2pPr indent="-317500" lvl="1" marL="9144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2pPr>
            <a:lvl3pPr indent="-317500" lvl="2" marL="13716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3pPr>
            <a:lvl4pPr indent="-317500" lvl="3" marL="18288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4pPr>
            <a:lvl5pPr indent="-317500" lvl="4" marL="22860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5pPr>
            <a:lvl6pPr indent="-317500" lvl="5" marL="27432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6pPr>
            <a:lvl7pPr indent="-317500" lvl="6" marL="32004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7pPr>
            <a:lvl8pPr indent="-317500" lvl="7" marL="36576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8pPr>
            <a:lvl9pPr indent="-317500" lvl="8" marL="41148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39" name="Shape 439"/>
        <p:cNvGrpSpPr/>
        <p:nvPr/>
      </p:nvGrpSpPr>
      <p:grpSpPr>
        <a:xfrm>
          <a:off x="0" y="0"/>
          <a:ext cx="0" cy="0"/>
          <a:chOff x="0" y="0"/>
          <a:chExt cx="0" cy="0"/>
        </a:xfrm>
      </p:grpSpPr>
      <p:sp>
        <p:nvSpPr>
          <p:cNvPr id="440" name="Google Shape;440;p63"/>
          <p:cNvSpPr txBox="1"/>
          <p:nvPr>
            <p:ph type="title"/>
          </p:nvPr>
        </p:nvSpPr>
        <p:spPr>
          <a:xfrm rot="5400000">
            <a:off x="5094325" y="1424276"/>
            <a:ext cx="4473826" cy="1839586"/>
          </a:xfrm>
          <a:prstGeom prst="rect">
            <a:avLst/>
          </a:prstGeom>
          <a:noFill/>
          <a:ln>
            <a:noFill/>
          </a:ln>
        </p:spPr>
        <p:txBody>
          <a:bodyPr anchorCtr="0" anchor="ctr" bIns="32750" lIns="32750" spcFirstLastPara="1" rIns="32750" wrap="square" tIns="32750">
            <a:noAutofit/>
          </a:bodyPr>
          <a:lstStyle>
            <a:lvl1pPr lvl="0"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441" name="Google Shape;441;p63"/>
          <p:cNvSpPr txBox="1"/>
          <p:nvPr>
            <p:ph idx="1" type="body"/>
          </p:nvPr>
        </p:nvSpPr>
        <p:spPr>
          <a:xfrm rot="5400000">
            <a:off x="1361751" y="-361626"/>
            <a:ext cx="4473826" cy="5411391"/>
          </a:xfrm>
          <a:prstGeom prst="rect">
            <a:avLst/>
          </a:prstGeom>
          <a:noFill/>
          <a:ln>
            <a:noFill/>
          </a:ln>
        </p:spPr>
        <p:txBody>
          <a:bodyPr anchorCtr="0" anchor="t" bIns="32750" lIns="32750" spcFirstLastPara="1" rIns="32750" wrap="square" tIns="32750">
            <a:noAutofit/>
          </a:bodyPr>
          <a:lstStyle>
            <a:lvl1pPr indent="-317500" lvl="0" marL="4572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1pPr>
            <a:lvl2pPr indent="-317500" lvl="1" marL="9144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2pPr>
            <a:lvl3pPr indent="-317500" lvl="2" marL="13716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3pPr>
            <a:lvl4pPr indent="-317500" lvl="3" marL="18288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4pPr>
            <a:lvl5pPr indent="-317500" lvl="4" marL="22860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5pPr>
            <a:lvl6pPr indent="-317500" lvl="5" marL="27432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6pPr>
            <a:lvl7pPr indent="-317500" lvl="6" marL="32004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7pPr>
            <a:lvl8pPr indent="-317500" lvl="7" marL="36576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8pPr>
            <a:lvl9pPr indent="-317500" lvl="8" marL="41148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45" name="Shape 445"/>
        <p:cNvGrpSpPr/>
        <p:nvPr/>
      </p:nvGrpSpPr>
      <p:grpSpPr>
        <a:xfrm>
          <a:off x="0" y="0"/>
          <a:ext cx="0" cy="0"/>
          <a:chOff x="0" y="0"/>
          <a:chExt cx="0" cy="0"/>
        </a:xfrm>
      </p:grpSpPr>
      <p:sp>
        <p:nvSpPr>
          <p:cNvPr id="446" name="Google Shape;446;p65"/>
          <p:cNvSpPr txBox="1"/>
          <p:nvPr>
            <p:ph type="title"/>
          </p:nvPr>
        </p:nvSpPr>
        <p:spPr>
          <a:xfrm>
            <a:off x="892969" y="107156"/>
            <a:ext cx="7358133" cy="1339506"/>
          </a:xfrm>
          <a:prstGeom prst="rect">
            <a:avLst/>
          </a:prstGeom>
          <a:noFill/>
          <a:ln>
            <a:noFill/>
          </a:ln>
        </p:spPr>
        <p:txBody>
          <a:bodyPr anchorCtr="0" anchor="ctr" bIns="32750" lIns="32750" spcFirstLastPara="1" rIns="32750" wrap="square" tIns="32750">
            <a:noAutofit/>
          </a:bodyPr>
          <a:lstStyle>
            <a:lvl1pPr lvl="0"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447" name="Google Shape;447;p65"/>
          <p:cNvSpPr txBox="1"/>
          <p:nvPr>
            <p:ph idx="1" type="body"/>
          </p:nvPr>
        </p:nvSpPr>
        <p:spPr>
          <a:xfrm>
            <a:off x="892969" y="1553766"/>
            <a:ext cx="7358133" cy="3027217"/>
          </a:xfrm>
          <a:prstGeom prst="rect">
            <a:avLst/>
          </a:prstGeom>
          <a:noFill/>
          <a:ln>
            <a:noFill/>
          </a:ln>
        </p:spPr>
        <p:txBody>
          <a:bodyPr anchorCtr="0" anchor="ctr" bIns="32750" lIns="32750" spcFirstLastPara="1" rIns="32750" wrap="square" tIns="32750">
            <a:noAutofit/>
          </a:bodyPr>
          <a:lstStyle>
            <a:lvl1pPr indent="-323850" lvl="0" marL="4572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1pPr>
            <a:lvl2pPr indent="-323850" lvl="1" marL="9144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2pPr>
            <a:lvl3pPr indent="-323850" lvl="2" marL="13716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3pPr>
            <a:lvl4pPr indent="-323850" lvl="3" marL="18288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4pPr>
            <a:lvl5pPr indent="-323850" lvl="4" marL="22860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5pPr>
            <a:lvl6pPr indent="-323850" lvl="5" marL="27432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6pPr>
            <a:lvl7pPr indent="-323850" lvl="6" marL="32004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7pPr>
            <a:lvl8pPr indent="-323850" lvl="7" marL="36576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8pPr>
            <a:lvl9pPr indent="-323850" lvl="8" marL="41148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48" name="Shape 448"/>
        <p:cNvGrpSpPr/>
        <p:nvPr/>
      </p:nvGrpSpPr>
      <p:grpSpPr>
        <a:xfrm>
          <a:off x="0" y="0"/>
          <a:ext cx="0" cy="0"/>
          <a:chOff x="0" y="0"/>
          <a:chExt cx="0" cy="0"/>
        </a:xfrm>
      </p:grpSpPr>
      <p:sp>
        <p:nvSpPr>
          <p:cNvPr id="449" name="Google Shape;449;p66"/>
          <p:cNvSpPr txBox="1"/>
          <p:nvPr>
            <p:ph type="ctrTitle"/>
          </p:nvPr>
        </p:nvSpPr>
        <p:spPr>
          <a:xfrm>
            <a:off x="685354" y="1598135"/>
            <a:ext cx="7773258" cy="1102518"/>
          </a:xfrm>
          <a:prstGeom prst="rect">
            <a:avLst/>
          </a:prstGeom>
          <a:noFill/>
          <a:ln>
            <a:noFill/>
          </a:ln>
        </p:spPr>
        <p:txBody>
          <a:bodyPr anchorCtr="0" anchor="ctr" bIns="32750" lIns="32750" spcFirstLastPara="1" rIns="32750" wrap="square" tIns="32750">
            <a:noAutofit/>
          </a:bodyPr>
          <a:lstStyle>
            <a:lvl1pPr lvl="0"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450" name="Google Shape;450;p66"/>
          <p:cNvSpPr txBox="1"/>
          <p:nvPr>
            <p:ph idx="1" type="subTitle"/>
          </p:nvPr>
        </p:nvSpPr>
        <p:spPr>
          <a:xfrm>
            <a:off x="1371824" y="2914985"/>
            <a:ext cx="6400266" cy="1314352"/>
          </a:xfrm>
          <a:prstGeom prst="rect">
            <a:avLst/>
          </a:prstGeom>
          <a:noFill/>
          <a:ln>
            <a:noFill/>
          </a:ln>
        </p:spPr>
        <p:txBody>
          <a:bodyPr anchorCtr="0" anchor="ctr" bIns="32750" lIns="32750" spcFirstLastPara="1" rIns="32750" wrap="square" tIns="32750">
            <a:noAutofit/>
          </a:bodyPr>
          <a:lstStyle>
            <a:lvl1pPr lvl="0" marR="0" rtl="0" algn="ctr">
              <a:lnSpc>
                <a:spcPct val="100000"/>
              </a:lnSpc>
              <a:spcBef>
                <a:spcPts val="1900"/>
              </a:spcBef>
              <a:spcAft>
                <a:spcPts val="0"/>
              </a:spcAft>
              <a:buClr>
                <a:schemeClr val="lt1"/>
              </a:buClr>
              <a:buSzPts val="1500"/>
              <a:buFont typeface="Calibri"/>
              <a:buNone/>
              <a:defRPr b="0" i="0" sz="2300" u="none" cap="none" strike="noStrike">
                <a:solidFill>
                  <a:schemeClr val="lt1"/>
                </a:solidFill>
                <a:latin typeface="Calibri"/>
                <a:ea typeface="Calibri"/>
                <a:cs typeface="Calibri"/>
                <a:sym typeface="Calibri"/>
              </a:defRPr>
            </a:lvl1pPr>
            <a:lvl2pPr lvl="1" marR="0" rtl="0" algn="ctr">
              <a:lnSpc>
                <a:spcPct val="100000"/>
              </a:lnSpc>
              <a:spcBef>
                <a:spcPts val="1900"/>
              </a:spcBef>
              <a:spcAft>
                <a:spcPts val="0"/>
              </a:spcAft>
              <a:buClr>
                <a:schemeClr val="lt1"/>
              </a:buClr>
              <a:buSzPts val="1500"/>
              <a:buFont typeface="Calibri"/>
              <a:buNone/>
              <a:defRPr b="0" i="0" sz="2300" u="none" cap="none" strike="noStrike">
                <a:solidFill>
                  <a:schemeClr val="lt1"/>
                </a:solidFill>
                <a:latin typeface="Calibri"/>
                <a:ea typeface="Calibri"/>
                <a:cs typeface="Calibri"/>
                <a:sym typeface="Calibri"/>
              </a:defRPr>
            </a:lvl2pPr>
            <a:lvl3pPr lvl="2" marR="0" rtl="0" algn="ctr">
              <a:lnSpc>
                <a:spcPct val="100000"/>
              </a:lnSpc>
              <a:spcBef>
                <a:spcPts val="1900"/>
              </a:spcBef>
              <a:spcAft>
                <a:spcPts val="0"/>
              </a:spcAft>
              <a:buClr>
                <a:schemeClr val="lt1"/>
              </a:buClr>
              <a:buSzPts val="1500"/>
              <a:buFont typeface="Calibri"/>
              <a:buNone/>
              <a:defRPr b="0" i="0" sz="2300" u="none" cap="none" strike="noStrike">
                <a:solidFill>
                  <a:schemeClr val="lt1"/>
                </a:solidFill>
                <a:latin typeface="Calibri"/>
                <a:ea typeface="Calibri"/>
                <a:cs typeface="Calibri"/>
                <a:sym typeface="Calibri"/>
              </a:defRPr>
            </a:lvl3pPr>
            <a:lvl4pPr lvl="3" marR="0" rtl="0" algn="ctr">
              <a:lnSpc>
                <a:spcPct val="100000"/>
              </a:lnSpc>
              <a:spcBef>
                <a:spcPts val="1900"/>
              </a:spcBef>
              <a:spcAft>
                <a:spcPts val="0"/>
              </a:spcAft>
              <a:buClr>
                <a:schemeClr val="lt1"/>
              </a:buClr>
              <a:buSzPts val="1500"/>
              <a:buFont typeface="Calibri"/>
              <a:buNone/>
              <a:defRPr b="0" i="0" sz="2300" u="none" cap="none" strike="noStrike">
                <a:solidFill>
                  <a:schemeClr val="lt1"/>
                </a:solidFill>
                <a:latin typeface="Calibri"/>
                <a:ea typeface="Calibri"/>
                <a:cs typeface="Calibri"/>
                <a:sym typeface="Calibri"/>
              </a:defRPr>
            </a:lvl4pPr>
            <a:lvl5pPr lvl="4" marR="0" rtl="0" algn="ctr">
              <a:lnSpc>
                <a:spcPct val="100000"/>
              </a:lnSpc>
              <a:spcBef>
                <a:spcPts val="1900"/>
              </a:spcBef>
              <a:spcAft>
                <a:spcPts val="0"/>
              </a:spcAft>
              <a:buClr>
                <a:schemeClr val="lt1"/>
              </a:buClr>
              <a:buSzPts val="1500"/>
              <a:buFont typeface="Calibri"/>
              <a:buNone/>
              <a:defRPr b="0" i="0" sz="2300" u="none" cap="none" strike="noStrike">
                <a:solidFill>
                  <a:schemeClr val="lt1"/>
                </a:solidFill>
                <a:latin typeface="Calibri"/>
                <a:ea typeface="Calibri"/>
                <a:cs typeface="Calibri"/>
                <a:sym typeface="Calibri"/>
              </a:defRPr>
            </a:lvl5pPr>
            <a:lvl6pPr lvl="5" marR="0" rtl="0" algn="ctr">
              <a:lnSpc>
                <a:spcPct val="100000"/>
              </a:lnSpc>
              <a:spcBef>
                <a:spcPts val="1900"/>
              </a:spcBef>
              <a:spcAft>
                <a:spcPts val="0"/>
              </a:spcAft>
              <a:buClr>
                <a:schemeClr val="lt1"/>
              </a:buClr>
              <a:buSzPts val="1500"/>
              <a:buFont typeface="Calibri"/>
              <a:buNone/>
              <a:defRPr b="0" i="0" sz="2300" u="none" cap="none" strike="noStrike">
                <a:solidFill>
                  <a:schemeClr val="lt1"/>
                </a:solidFill>
                <a:latin typeface="Calibri"/>
                <a:ea typeface="Calibri"/>
                <a:cs typeface="Calibri"/>
                <a:sym typeface="Calibri"/>
              </a:defRPr>
            </a:lvl6pPr>
            <a:lvl7pPr lvl="6" marR="0" rtl="0" algn="ctr">
              <a:lnSpc>
                <a:spcPct val="100000"/>
              </a:lnSpc>
              <a:spcBef>
                <a:spcPts val="1900"/>
              </a:spcBef>
              <a:spcAft>
                <a:spcPts val="0"/>
              </a:spcAft>
              <a:buClr>
                <a:schemeClr val="lt1"/>
              </a:buClr>
              <a:buSzPts val="1500"/>
              <a:buFont typeface="Calibri"/>
              <a:buNone/>
              <a:defRPr b="0" i="0" sz="2300" u="none" cap="none" strike="noStrike">
                <a:solidFill>
                  <a:schemeClr val="lt1"/>
                </a:solidFill>
                <a:latin typeface="Calibri"/>
                <a:ea typeface="Calibri"/>
                <a:cs typeface="Calibri"/>
                <a:sym typeface="Calibri"/>
              </a:defRPr>
            </a:lvl7pPr>
            <a:lvl8pPr lvl="7" marR="0" rtl="0" algn="ctr">
              <a:lnSpc>
                <a:spcPct val="100000"/>
              </a:lnSpc>
              <a:spcBef>
                <a:spcPts val="1900"/>
              </a:spcBef>
              <a:spcAft>
                <a:spcPts val="0"/>
              </a:spcAft>
              <a:buClr>
                <a:schemeClr val="lt1"/>
              </a:buClr>
              <a:buSzPts val="1500"/>
              <a:buFont typeface="Calibri"/>
              <a:buNone/>
              <a:defRPr b="0" i="0" sz="2300" u="none" cap="none" strike="noStrike">
                <a:solidFill>
                  <a:schemeClr val="lt1"/>
                </a:solidFill>
                <a:latin typeface="Calibri"/>
                <a:ea typeface="Calibri"/>
                <a:cs typeface="Calibri"/>
                <a:sym typeface="Calibri"/>
              </a:defRPr>
            </a:lvl8pPr>
            <a:lvl9pPr lvl="8" marR="0" rtl="0" algn="ctr">
              <a:lnSpc>
                <a:spcPct val="100000"/>
              </a:lnSpc>
              <a:spcBef>
                <a:spcPts val="1900"/>
              </a:spcBef>
              <a:spcAft>
                <a:spcPts val="0"/>
              </a:spcAft>
              <a:buClr>
                <a:schemeClr val="lt1"/>
              </a:buClr>
              <a:buSzPts val="1500"/>
              <a:buFont typeface="Calibri"/>
              <a:buNone/>
              <a:defRPr b="0" i="0" sz="23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1" name="Shape 451"/>
        <p:cNvGrpSpPr/>
        <p:nvPr/>
      </p:nvGrpSpPr>
      <p:grpSpPr>
        <a:xfrm>
          <a:off x="0" y="0"/>
          <a:ext cx="0" cy="0"/>
          <a:chOff x="0" y="0"/>
          <a:chExt cx="0" cy="0"/>
        </a:xfrm>
      </p:grpSpPr>
      <p:sp>
        <p:nvSpPr>
          <p:cNvPr id="452" name="Google Shape;452;p67"/>
          <p:cNvSpPr txBox="1"/>
          <p:nvPr>
            <p:ph type="title"/>
          </p:nvPr>
        </p:nvSpPr>
        <p:spPr>
          <a:xfrm>
            <a:off x="722189" y="3305101"/>
            <a:ext cx="7772203" cy="1021359"/>
          </a:xfrm>
          <a:prstGeom prst="rect">
            <a:avLst/>
          </a:prstGeom>
          <a:noFill/>
          <a:ln>
            <a:noFill/>
          </a:ln>
        </p:spPr>
        <p:txBody>
          <a:bodyPr anchorCtr="0" anchor="t" bIns="32750" lIns="32750" spcFirstLastPara="1" rIns="32750" wrap="square" tIns="32750">
            <a:noAutofit/>
          </a:bodyPr>
          <a:lstStyle>
            <a:lvl1pPr lvl="0" marR="0" rtl="0" algn="l">
              <a:lnSpc>
                <a:spcPct val="100000"/>
              </a:lnSpc>
              <a:spcBef>
                <a:spcPts val="0"/>
              </a:spcBef>
              <a:spcAft>
                <a:spcPts val="0"/>
              </a:spcAft>
              <a:buClr>
                <a:srgbClr val="000000"/>
              </a:buClr>
              <a:buSzPts val="900"/>
              <a:buFont typeface="Arial"/>
              <a:buNone/>
              <a:defRPr b="1" i="0" sz="2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453" name="Google Shape;453;p67"/>
          <p:cNvSpPr txBox="1"/>
          <p:nvPr>
            <p:ph idx="1" type="body"/>
          </p:nvPr>
        </p:nvSpPr>
        <p:spPr>
          <a:xfrm>
            <a:off x="722189" y="2179960"/>
            <a:ext cx="7772203" cy="1125141"/>
          </a:xfrm>
          <a:prstGeom prst="rect">
            <a:avLst/>
          </a:prstGeom>
          <a:noFill/>
          <a:ln>
            <a:noFill/>
          </a:ln>
        </p:spPr>
        <p:txBody>
          <a:bodyPr anchorCtr="0" anchor="b" bIns="32750" lIns="32750" spcFirstLastPara="1" rIns="32750" wrap="square" tIns="32750">
            <a:noAutofit/>
          </a:bodyPr>
          <a:lstStyle>
            <a:lvl1pPr indent="-228600" lvl="0" marL="457200" marR="0" rtl="0" algn="l">
              <a:lnSpc>
                <a:spcPct val="100000"/>
              </a:lnSpc>
              <a:spcBef>
                <a:spcPts val="1900"/>
              </a:spcBef>
              <a:spcAft>
                <a:spcPts val="0"/>
              </a:spcAft>
              <a:buClr>
                <a:schemeClr val="lt1"/>
              </a:buClr>
              <a:buSzPts val="900"/>
              <a:buFont typeface="Calibri"/>
              <a:buNone/>
              <a:defRPr b="0" i="0" sz="1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900"/>
              </a:spcBef>
              <a:spcAft>
                <a:spcPts val="0"/>
              </a:spcAft>
              <a:buClr>
                <a:schemeClr val="lt1"/>
              </a:buClr>
              <a:buSzPts val="800"/>
              <a:buFont typeface="Calibri"/>
              <a:buNone/>
              <a:defRPr b="0" i="0" sz="1200" u="none" cap="none" strike="noStrike">
                <a:solidFill>
                  <a:schemeClr val="lt1"/>
                </a:solidFill>
                <a:latin typeface="Calibri"/>
                <a:ea typeface="Calibri"/>
                <a:cs typeface="Calibri"/>
                <a:sym typeface="Calibri"/>
              </a:defRPr>
            </a:lvl2pPr>
            <a:lvl3pPr indent="-228600" lvl="2" marL="1371600" marR="0" rtl="0" algn="l">
              <a:lnSpc>
                <a:spcPct val="100000"/>
              </a:lnSpc>
              <a:spcBef>
                <a:spcPts val="1900"/>
              </a:spcBef>
              <a:spcAft>
                <a:spcPts val="0"/>
              </a:spcAft>
              <a:buClr>
                <a:schemeClr val="lt1"/>
              </a:buClr>
              <a:buSzPts val="700"/>
              <a:buFont typeface="Calibri"/>
              <a:buNone/>
              <a:defRPr b="0" i="0" sz="1000" u="none" cap="none" strike="noStrike">
                <a:solidFill>
                  <a:schemeClr val="lt1"/>
                </a:solidFill>
                <a:latin typeface="Calibri"/>
                <a:ea typeface="Calibri"/>
                <a:cs typeface="Calibri"/>
                <a:sym typeface="Calibri"/>
              </a:defRPr>
            </a:lvl3pPr>
            <a:lvl4pPr indent="-228600" lvl="3" marL="1828800" marR="0" rtl="0" algn="l">
              <a:lnSpc>
                <a:spcPct val="100000"/>
              </a:lnSpc>
              <a:spcBef>
                <a:spcPts val="1900"/>
              </a:spcBef>
              <a:spcAft>
                <a:spcPts val="0"/>
              </a:spcAft>
              <a:buClr>
                <a:schemeClr val="lt1"/>
              </a:buClr>
              <a:buSzPts val="600"/>
              <a:buFont typeface="Calibri"/>
              <a:buNone/>
              <a:defRPr b="0" i="0" sz="900" u="none" cap="none" strike="noStrike">
                <a:solidFill>
                  <a:schemeClr val="lt1"/>
                </a:solidFill>
                <a:latin typeface="Calibri"/>
                <a:ea typeface="Calibri"/>
                <a:cs typeface="Calibri"/>
                <a:sym typeface="Calibri"/>
              </a:defRPr>
            </a:lvl4pPr>
            <a:lvl5pPr indent="-228600" lvl="4" marL="2286000" marR="0" rtl="0" algn="l">
              <a:lnSpc>
                <a:spcPct val="100000"/>
              </a:lnSpc>
              <a:spcBef>
                <a:spcPts val="1900"/>
              </a:spcBef>
              <a:spcAft>
                <a:spcPts val="0"/>
              </a:spcAft>
              <a:buClr>
                <a:schemeClr val="lt1"/>
              </a:buClr>
              <a:buSzPts val="600"/>
              <a:buFont typeface="Calibri"/>
              <a:buNone/>
              <a:defRPr b="0" i="0" sz="900" u="none" cap="none" strike="noStrike">
                <a:solidFill>
                  <a:schemeClr val="lt1"/>
                </a:solidFill>
                <a:latin typeface="Calibri"/>
                <a:ea typeface="Calibri"/>
                <a:cs typeface="Calibri"/>
                <a:sym typeface="Calibri"/>
              </a:defRPr>
            </a:lvl5pPr>
            <a:lvl6pPr indent="-228600" lvl="5" marL="2743200" marR="0" rtl="0" algn="l">
              <a:lnSpc>
                <a:spcPct val="100000"/>
              </a:lnSpc>
              <a:spcBef>
                <a:spcPts val="1900"/>
              </a:spcBef>
              <a:spcAft>
                <a:spcPts val="0"/>
              </a:spcAft>
              <a:buClr>
                <a:schemeClr val="lt1"/>
              </a:buClr>
              <a:buSzPts val="600"/>
              <a:buFont typeface="Calibri"/>
              <a:buNone/>
              <a:defRPr b="0" i="0" sz="900" u="none" cap="none" strike="noStrike">
                <a:solidFill>
                  <a:schemeClr val="lt1"/>
                </a:solidFill>
                <a:latin typeface="Calibri"/>
                <a:ea typeface="Calibri"/>
                <a:cs typeface="Calibri"/>
                <a:sym typeface="Calibri"/>
              </a:defRPr>
            </a:lvl6pPr>
            <a:lvl7pPr indent="-228600" lvl="6" marL="3200400" marR="0" rtl="0" algn="l">
              <a:lnSpc>
                <a:spcPct val="100000"/>
              </a:lnSpc>
              <a:spcBef>
                <a:spcPts val="1900"/>
              </a:spcBef>
              <a:spcAft>
                <a:spcPts val="0"/>
              </a:spcAft>
              <a:buClr>
                <a:schemeClr val="lt1"/>
              </a:buClr>
              <a:buSzPts val="600"/>
              <a:buFont typeface="Calibri"/>
              <a:buNone/>
              <a:defRPr b="0" i="0" sz="900" u="none" cap="none" strike="noStrike">
                <a:solidFill>
                  <a:schemeClr val="lt1"/>
                </a:solidFill>
                <a:latin typeface="Calibri"/>
                <a:ea typeface="Calibri"/>
                <a:cs typeface="Calibri"/>
                <a:sym typeface="Calibri"/>
              </a:defRPr>
            </a:lvl7pPr>
            <a:lvl8pPr indent="-228600" lvl="7" marL="3657600" marR="0" rtl="0" algn="l">
              <a:lnSpc>
                <a:spcPct val="100000"/>
              </a:lnSpc>
              <a:spcBef>
                <a:spcPts val="1900"/>
              </a:spcBef>
              <a:spcAft>
                <a:spcPts val="0"/>
              </a:spcAft>
              <a:buClr>
                <a:schemeClr val="lt1"/>
              </a:buClr>
              <a:buSzPts val="600"/>
              <a:buFont typeface="Calibri"/>
              <a:buNone/>
              <a:defRPr b="0" i="0" sz="900" u="none" cap="none" strike="noStrike">
                <a:solidFill>
                  <a:schemeClr val="lt1"/>
                </a:solidFill>
                <a:latin typeface="Calibri"/>
                <a:ea typeface="Calibri"/>
                <a:cs typeface="Calibri"/>
                <a:sym typeface="Calibri"/>
              </a:defRPr>
            </a:lvl8pPr>
            <a:lvl9pPr indent="-228600" lvl="8" marL="4114800" marR="0" rtl="0" algn="l">
              <a:lnSpc>
                <a:spcPct val="100000"/>
              </a:lnSpc>
              <a:spcBef>
                <a:spcPts val="1900"/>
              </a:spcBef>
              <a:spcAft>
                <a:spcPts val="0"/>
              </a:spcAft>
              <a:buClr>
                <a:schemeClr val="lt1"/>
              </a:buClr>
              <a:buSzPts val="600"/>
              <a:buFont typeface="Calibri"/>
              <a:buNone/>
              <a:defRPr b="0" i="0" sz="9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4" name="Shape 454"/>
        <p:cNvGrpSpPr/>
        <p:nvPr/>
      </p:nvGrpSpPr>
      <p:grpSpPr>
        <a:xfrm>
          <a:off x="0" y="0"/>
          <a:ext cx="0" cy="0"/>
          <a:chOff x="0" y="0"/>
          <a:chExt cx="0" cy="0"/>
        </a:xfrm>
      </p:grpSpPr>
      <p:sp>
        <p:nvSpPr>
          <p:cNvPr id="455" name="Google Shape;455;p68"/>
          <p:cNvSpPr txBox="1"/>
          <p:nvPr>
            <p:ph type="title"/>
          </p:nvPr>
        </p:nvSpPr>
        <p:spPr>
          <a:xfrm>
            <a:off x="892969" y="107156"/>
            <a:ext cx="7358133" cy="1339506"/>
          </a:xfrm>
          <a:prstGeom prst="rect">
            <a:avLst/>
          </a:prstGeom>
          <a:noFill/>
          <a:ln>
            <a:noFill/>
          </a:ln>
        </p:spPr>
        <p:txBody>
          <a:bodyPr anchorCtr="0" anchor="ctr" bIns="32750" lIns="32750" spcFirstLastPara="1" rIns="32750" wrap="square" tIns="32750">
            <a:noAutofit/>
          </a:bodyPr>
          <a:lstStyle>
            <a:lvl1pPr lvl="0"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456" name="Google Shape;456;p68"/>
          <p:cNvSpPr txBox="1"/>
          <p:nvPr>
            <p:ph idx="1" type="body"/>
          </p:nvPr>
        </p:nvSpPr>
        <p:spPr>
          <a:xfrm>
            <a:off x="892969" y="1553766"/>
            <a:ext cx="3625383" cy="3027217"/>
          </a:xfrm>
          <a:prstGeom prst="rect">
            <a:avLst/>
          </a:prstGeom>
          <a:noFill/>
          <a:ln>
            <a:noFill/>
          </a:ln>
        </p:spPr>
        <p:txBody>
          <a:bodyPr anchorCtr="0" anchor="ctr" bIns="32750" lIns="32750" spcFirstLastPara="1" rIns="32750" wrap="square" tIns="32750">
            <a:noAutofit/>
          </a:bodyPr>
          <a:lstStyle>
            <a:lvl1pPr indent="-304800" lvl="0" marL="457200" marR="0" rtl="0" algn="l">
              <a:lnSpc>
                <a:spcPct val="100000"/>
              </a:lnSpc>
              <a:spcBef>
                <a:spcPts val="1900"/>
              </a:spcBef>
              <a:spcAft>
                <a:spcPts val="0"/>
              </a:spcAft>
              <a:buClr>
                <a:schemeClr val="lt1"/>
              </a:buClr>
              <a:buSzPts val="1200"/>
              <a:buFont typeface="Calibri"/>
              <a:buChar char="•"/>
              <a:defRPr b="0" i="0" sz="1800" u="none" cap="none" strike="noStrike">
                <a:solidFill>
                  <a:schemeClr val="lt1"/>
                </a:solidFill>
                <a:latin typeface="Calibri"/>
                <a:ea typeface="Calibri"/>
                <a:cs typeface="Calibri"/>
                <a:sym typeface="Calibri"/>
              </a:defRPr>
            </a:lvl1pPr>
            <a:lvl2pPr indent="-292100" lvl="1" marL="914400" marR="0" rtl="0" algn="l">
              <a:lnSpc>
                <a:spcPct val="100000"/>
              </a:lnSpc>
              <a:spcBef>
                <a:spcPts val="1900"/>
              </a:spcBef>
              <a:spcAft>
                <a:spcPts val="0"/>
              </a:spcAft>
              <a:buClr>
                <a:schemeClr val="lt1"/>
              </a:buClr>
              <a:buSzPts val="1000"/>
              <a:buFont typeface="Calibri"/>
              <a:buChar char="•"/>
              <a:defRPr b="0" i="0" sz="1500" u="none" cap="none" strike="noStrike">
                <a:solidFill>
                  <a:schemeClr val="lt1"/>
                </a:solidFill>
                <a:latin typeface="Calibri"/>
                <a:ea typeface="Calibri"/>
                <a:cs typeface="Calibri"/>
                <a:sym typeface="Calibri"/>
              </a:defRPr>
            </a:lvl2pPr>
            <a:lvl3pPr indent="-285750" lvl="2" marL="1371600" marR="0" rtl="0" algn="l">
              <a:lnSpc>
                <a:spcPct val="100000"/>
              </a:lnSpc>
              <a:spcBef>
                <a:spcPts val="1900"/>
              </a:spcBef>
              <a:spcAft>
                <a:spcPts val="0"/>
              </a:spcAft>
              <a:buClr>
                <a:schemeClr val="lt1"/>
              </a:buClr>
              <a:buSzPts val="900"/>
              <a:buFont typeface="Calibri"/>
              <a:buChar char="•"/>
              <a:defRPr b="0" i="0" sz="1300" u="none" cap="none" strike="noStrike">
                <a:solidFill>
                  <a:schemeClr val="lt1"/>
                </a:solidFill>
                <a:latin typeface="Calibri"/>
                <a:ea typeface="Calibri"/>
                <a:cs typeface="Calibri"/>
                <a:sym typeface="Calibri"/>
              </a:defRPr>
            </a:lvl3pPr>
            <a:lvl4pPr indent="-279400" lvl="3" marL="1828800" marR="0" rtl="0" algn="l">
              <a:lnSpc>
                <a:spcPct val="100000"/>
              </a:lnSpc>
              <a:spcBef>
                <a:spcPts val="19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4pPr>
            <a:lvl5pPr indent="-279400" lvl="4" marL="2286000" marR="0" rtl="0" algn="l">
              <a:lnSpc>
                <a:spcPct val="100000"/>
              </a:lnSpc>
              <a:spcBef>
                <a:spcPts val="19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5pPr>
            <a:lvl6pPr indent="-279400" lvl="5" marL="2743200" marR="0" rtl="0" algn="l">
              <a:lnSpc>
                <a:spcPct val="100000"/>
              </a:lnSpc>
              <a:spcBef>
                <a:spcPts val="19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6pPr>
            <a:lvl7pPr indent="-279400" lvl="6" marL="3200400" marR="0" rtl="0" algn="l">
              <a:lnSpc>
                <a:spcPct val="100000"/>
              </a:lnSpc>
              <a:spcBef>
                <a:spcPts val="19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7pPr>
            <a:lvl8pPr indent="-279400" lvl="7" marL="3657600" marR="0" rtl="0" algn="l">
              <a:lnSpc>
                <a:spcPct val="100000"/>
              </a:lnSpc>
              <a:spcBef>
                <a:spcPts val="19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8pPr>
            <a:lvl9pPr indent="-279400" lvl="8" marL="4114800" marR="0" rtl="0" algn="l">
              <a:lnSpc>
                <a:spcPct val="100000"/>
              </a:lnSpc>
              <a:spcBef>
                <a:spcPts val="19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9pPr>
          </a:lstStyle>
          <a:p/>
        </p:txBody>
      </p:sp>
      <p:sp>
        <p:nvSpPr>
          <p:cNvPr id="457" name="Google Shape;457;p68"/>
          <p:cNvSpPr txBox="1"/>
          <p:nvPr>
            <p:ph idx="2" type="body"/>
          </p:nvPr>
        </p:nvSpPr>
        <p:spPr>
          <a:xfrm>
            <a:off x="4625578" y="1553766"/>
            <a:ext cx="3625383" cy="3027217"/>
          </a:xfrm>
          <a:prstGeom prst="rect">
            <a:avLst/>
          </a:prstGeom>
          <a:noFill/>
          <a:ln>
            <a:noFill/>
          </a:ln>
        </p:spPr>
        <p:txBody>
          <a:bodyPr anchorCtr="0" anchor="ctr" bIns="32750" lIns="32750" spcFirstLastPara="1" rIns="32750" wrap="square" tIns="32750">
            <a:noAutofit/>
          </a:bodyPr>
          <a:lstStyle>
            <a:lvl1pPr indent="-304800" lvl="0" marL="457200" marR="0" rtl="0" algn="l">
              <a:lnSpc>
                <a:spcPct val="100000"/>
              </a:lnSpc>
              <a:spcBef>
                <a:spcPts val="1900"/>
              </a:spcBef>
              <a:spcAft>
                <a:spcPts val="0"/>
              </a:spcAft>
              <a:buClr>
                <a:schemeClr val="lt1"/>
              </a:buClr>
              <a:buSzPts val="1200"/>
              <a:buFont typeface="Calibri"/>
              <a:buChar char="•"/>
              <a:defRPr b="0" i="0" sz="1800" u="none" cap="none" strike="noStrike">
                <a:solidFill>
                  <a:schemeClr val="lt1"/>
                </a:solidFill>
                <a:latin typeface="Calibri"/>
                <a:ea typeface="Calibri"/>
                <a:cs typeface="Calibri"/>
                <a:sym typeface="Calibri"/>
              </a:defRPr>
            </a:lvl1pPr>
            <a:lvl2pPr indent="-292100" lvl="1" marL="914400" marR="0" rtl="0" algn="l">
              <a:lnSpc>
                <a:spcPct val="100000"/>
              </a:lnSpc>
              <a:spcBef>
                <a:spcPts val="1900"/>
              </a:spcBef>
              <a:spcAft>
                <a:spcPts val="0"/>
              </a:spcAft>
              <a:buClr>
                <a:schemeClr val="lt1"/>
              </a:buClr>
              <a:buSzPts val="1000"/>
              <a:buFont typeface="Calibri"/>
              <a:buChar char="•"/>
              <a:defRPr b="0" i="0" sz="1500" u="none" cap="none" strike="noStrike">
                <a:solidFill>
                  <a:schemeClr val="lt1"/>
                </a:solidFill>
                <a:latin typeface="Calibri"/>
                <a:ea typeface="Calibri"/>
                <a:cs typeface="Calibri"/>
                <a:sym typeface="Calibri"/>
              </a:defRPr>
            </a:lvl2pPr>
            <a:lvl3pPr indent="-285750" lvl="2" marL="1371600" marR="0" rtl="0" algn="l">
              <a:lnSpc>
                <a:spcPct val="100000"/>
              </a:lnSpc>
              <a:spcBef>
                <a:spcPts val="1900"/>
              </a:spcBef>
              <a:spcAft>
                <a:spcPts val="0"/>
              </a:spcAft>
              <a:buClr>
                <a:schemeClr val="lt1"/>
              </a:buClr>
              <a:buSzPts val="900"/>
              <a:buFont typeface="Calibri"/>
              <a:buChar char="•"/>
              <a:defRPr b="0" i="0" sz="1300" u="none" cap="none" strike="noStrike">
                <a:solidFill>
                  <a:schemeClr val="lt1"/>
                </a:solidFill>
                <a:latin typeface="Calibri"/>
                <a:ea typeface="Calibri"/>
                <a:cs typeface="Calibri"/>
                <a:sym typeface="Calibri"/>
              </a:defRPr>
            </a:lvl3pPr>
            <a:lvl4pPr indent="-279400" lvl="3" marL="1828800" marR="0" rtl="0" algn="l">
              <a:lnSpc>
                <a:spcPct val="100000"/>
              </a:lnSpc>
              <a:spcBef>
                <a:spcPts val="19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4pPr>
            <a:lvl5pPr indent="-279400" lvl="4" marL="2286000" marR="0" rtl="0" algn="l">
              <a:lnSpc>
                <a:spcPct val="100000"/>
              </a:lnSpc>
              <a:spcBef>
                <a:spcPts val="19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5pPr>
            <a:lvl6pPr indent="-279400" lvl="5" marL="2743200" marR="0" rtl="0" algn="l">
              <a:lnSpc>
                <a:spcPct val="100000"/>
              </a:lnSpc>
              <a:spcBef>
                <a:spcPts val="19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6pPr>
            <a:lvl7pPr indent="-279400" lvl="6" marL="3200400" marR="0" rtl="0" algn="l">
              <a:lnSpc>
                <a:spcPct val="100000"/>
              </a:lnSpc>
              <a:spcBef>
                <a:spcPts val="19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7pPr>
            <a:lvl8pPr indent="-279400" lvl="7" marL="3657600" marR="0" rtl="0" algn="l">
              <a:lnSpc>
                <a:spcPct val="100000"/>
              </a:lnSpc>
              <a:spcBef>
                <a:spcPts val="19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8pPr>
            <a:lvl9pPr indent="-279400" lvl="8" marL="4114800" marR="0" rtl="0" algn="l">
              <a:lnSpc>
                <a:spcPct val="100000"/>
              </a:lnSpc>
              <a:spcBef>
                <a:spcPts val="19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8" name="Shape 458"/>
        <p:cNvGrpSpPr/>
        <p:nvPr/>
      </p:nvGrpSpPr>
      <p:grpSpPr>
        <a:xfrm>
          <a:off x="0" y="0"/>
          <a:ext cx="0" cy="0"/>
          <a:chOff x="0" y="0"/>
          <a:chExt cx="0" cy="0"/>
        </a:xfrm>
      </p:grpSpPr>
      <p:sp>
        <p:nvSpPr>
          <p:cNvPr id="459" name="Google Shape;459;p69"/>
          <p:cNvSpPr txBox="1"/>
          <p:nvPr>
            <p:ph type="title"/>
          </p:nvPr>
        </p:nvSpPr>
        <p:spPr>
          <a:xfrm>
            <a:off x="457646" y="205941"/>
            <a:ext cx="8228672" cy="857303"/>
          </a:xfrm>
          <a:prstGeom prst="rect">
            <a:avLst/>
          </a:prstGeom>
          <a:noFill/>
          <a:ln>
            <a:noFill/>
          </a:ln>
        </p:spPr>
        <p:txBody>
          <a:bodyPr anchorCtr="0" anchor="ctr" bIns="32750" lIns="32750" spcFirstLastPara="1" rIns="32750" wrap="square" tIns="32750">
            <a:noAutofit/>
          </a:bodyPr>
          <a:lstStyle>
            <a:lvl1pPr lvl="0"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460" name="Google Shape;460;p69"/>
          <p:cNvSpPr txBox="1"/>
          <p:nvPr>
            <p:ph idx="1" type="body"/>
          </p:nvPr>
        </p:nvSpPr>
        <p:spPr>
          <a:xfrm>
            <a:off x="457646" y="1151093"/>
            <a:ext cx="4039664" cy="479672"/>
          </a:xfrm>
          <a:prstGeom prst="rect">
            <a:avLst/>
          </a:prstGeom>
          <a:noFill/>
          <a:ln>
            <a:noFill/>
          </a:ln>
        </p:spPr>
        <p:txBody>
          <a:bodyPr anchorCtr="0" anchor="b" bIns="32750" lIns="32750" spcFirstLastPara="1" rIns="32750" wrap="square" tIns="32750">
            <a:noAutofit/>
          </a:bodyPr>
          <a:lstStyle>
            <a:lvl1pPr indent="-228600" lvl="0" marL="457200" marR="0" rtl="0" algn="l">
              <a:lnSpc>
                <a:spcPct val="100000"/>
              </a:lnSpc>
              <a:spcBef>
                <a:spcPts val="1900"/>
              </a:spcBef>
              <a:spcAft>
                <a:spcPts val="0"/>
              </a:spcAft>
              <a:buClr>
                <a:schemeClr val="lt1"/>
              </a:buClr>
              <a:buSzPts val="1000"/>
              <a:buFont typeface="Calibri"/>
              <a:buNone/>
              <a:defRPr b="1" i="0" sz="15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900"/>
              </a:spcBef>
              <a:spcAft>
                <a:spcPts val="0"/>
              </a:spcAft>
              <a:buClr>
                <a:schemeClr val="lt1"/>
              </a:buClr>
              <a:buSzPts val="900"/>
              <a:buFont typeface="Calibri"/>
              <a:buNone/>
              <a:defRPr b="1" i="0" sz="1300" u="none" cap="none" strike="noStrike">
                <a:solidFill>
                  <a:schemeClr val="lt1"/>
                </a:solidFill>
                <a:latin typeface="Calibri"/>
                <a:ea typeface="Calibri"/>
                <a:cs typeface="Calibri"/>
                <a:sym typeface="Calibri"/>
              </a:defRPr>
            </a:lvl2pPr>
            <a:lvl3pPr indent="-228600" lvl="2" marL="1371600" marR="0" rtl="0" algn="l">
              <a:lnSpc>
                <a:spcPct val="100000"/>
              </a:lnSpc>
              <a:spcBef>
                <a:spcPts val="1900"/>
              </a:spcBef>
              <a:spcAft>
                <a:spcPts val="0"/>
              </a:spcAft>
              <a:buClr>
                <a:schemeClr val="lt1"/>
              </a:buClr>
              <a:buSzPts val="800"/>
              <a:buFont typeface="Calibri"/>
              <a:buNone/>
              <a:defRPr b="1" i="0" sz="1200" u="none" cap="none" strike="noStrike">
                <a:solidFill>
                  <a:schemeClr val="lt1"/>
                </a:solidFill>
                <a:latin typeface="Calibri"/>
                <a:ea typeface="Calibri"/>
                <a:cs typeface="Calibri"/>
                <a:sym typeface="Calibri"/>
              </a:defRPr>
            </a:lvl3pPr>
            <a:lvl4pPr indent="-228600" lvl="3" marL="1828800" marR="0" rtl="0" algn="l">
              <a:lnSpc>
                <a:spcPct val="100000"/>
              </a:lnSpc>
              <a:spcBef>
                <a:spcPts val="19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4pPr>
            <a:lvl5pPr indent="-228600" lvl="4" marL="2286000" marR="0" rtl="0" algn="l">
              <a:lnSpc>
                <a:spcPct val="100000"/>
              </a:lnSpc>
              <a:spcBef>
                <a:spcPts val="19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5pPr>
            <a:lvl6pPr indent="-228600" lvl="5" marL="2743200" marR="0" rtl="0" algn="l">
              <a:lnSpc>
                <a:spcPct val="100000"/>
              </a:lnSpc>
              <a:spcBef>
                <a:spcPts val="19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6pPr>
            <a:lvl7pPr indent="-228600" lvl="6" marL="3200400" marR="0" rtl="0" algn="l">
              <a:lnSpc>
                <a:spcPct val="100000"/>
              </a:lnSpc>
              <a:spcBef>
                <a:spcPts val="19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7pPr>
            <a:lvl8pPr indent="-228600" lvl="7" marL="3657600" marR="0" rtl="0" algn="l">
              <a:lnSpc>
                <a:spcPct val="100000"/>
              </a:lnSpc>
              <a:spcBef>
                <a:spcPts val="19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8pPr>
            <a:lvl9pPr indent="-228600" lvl="8" marL="4114800" marR="0" rtl="0" algn="l">
              <a:lnSpc>
                <a:spcPct val="100000"/>
              </a:lnSpc>
              <a:spcBef>
                <a:spcPts val="19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9pPr>
          </a:lstStyle>
          <a:p/>
        </p:txBody>
      </p:sp>
      <p:sp>
        <p:nvSpPr>
          <p:cNvPr id="461" name="Google Shape;461;p69"/>
          <p:cNvSpPr txBox="1"/>
          <p:nvPr>
            <p:ph idx="2" type="body"/>
          </p:nvPr>
        </p:nvSpPr>
        <p:spPr>
          <a:xfrm>
            <a:off x="457646" y="1630784"/>
            <a:ext cx="4039664" cy="2963619"/>
          </a:xfrm>
          <a:prstGeom prst="rect">
            <a:avLst/>
          </a:prstGeom>
          <a:noFill/>
          <a:ln>
            <a:noFill/>
          </a:ln>
        </p:spPr>
        <p:txBody>
          <a:bodyPr anchorCtr="0" anchor="ctr" bIns="32750" lIns="32750" spcFirstLastPara="1" rIns="32750" wrap="square" tIns="32750">
            <a:noAutofit/>
          </a:bodyPr>
          <a:lstStyle>
            <a:lvl1pPr indent="-292100" lvl="0" marL="457200" marR="0" rtl="0" algn="l">
              <a:lnSpc>
                <a:spcPct val="100000"/>
              </a:lnSpc>
              <a:spcBef>
                <a:spcPts val="1900"/>
              </a:spcBef>
              <a:spcAft>
                <a:spcPts val="0"/>
              </a:spcAft>
              <a:buClr>
                <a:schemeClr val="lt1"/>
              </a:buClr>
              <a:buSzPts val="1000"/>
              <a:buFont typeface="Calibri"/>
              <a:buChar char="•"/>
              <a:defRPr b="0" i="0" sz="1500" u="none" cap="none" strike="noStrike">
                <a:solidFill>
                  <a:schemeClr val="lt1"/>
                </a:solidFill>
                <a:latin typeface="Calibri"/>
                <a:ea typeface="Calibri"/>
                <a:cs typeface="Calibri"/>
                <a:sym typeface="Calibri"/>
              </a:defRPr>
            </a:lvl1pPr>
            <a:lvl2pPr indent="-285750" lvl="1" marL="914400" marR="0" rtl="0" algn="l">
              <a:lnSpc>
                <a:spcPct val="100000"/>
              </a:lnSpc>
              <a:spcBef>
                <a:spcPts val="1900"/>
              </a:spcBef>
              <a:spcAft>
                <a:spcPts val="0"/>
              </a:spcAft>
              <a:buClr>
                <a:schemeClr val="lt1"/>
              </a:buClr>
              <a:buSzPts val="900"/>
              <a:buFont typeface="Calibri"/>
              <a:buChar char="•"/>
              <a:defRPr b="0" i="0" sz="1300" u="none" cap="none" strike="noStrike">
                <a:solidFill>
                  <a:schemeClr val="lt1"/>
                </a:solidFill>
                <a:latin typeface="Calibri"/>
                <a:ea typeface="Calibri"/>
                <a:cs typeface="Calibri"/>
                <a:sym typeface="Calibri"/>
              </a:defRPr>
            </a:lvl2pPr>
            <a:lvl3pPr indent="-279400" lvl="2" marL="1371600" marR="0" rtl="0" algn="l">
              <a:lnSpc>
                <a:spcPct val="100000"/>
              </a:lnSpc>
              <a:spcBef>
                <a:spcPts val="19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3pPr>
            <a:lvl4pPr indent="-273050" lvl="3" marL="1828800" marR="0" rtl="0" algn="l">
              <a:lnSpc>
                <a:spcPct val="100000"/>
              </a:lnSpc>
              <a:spcBef>
                <a:spcPts val="19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4pPr>
            <a:lvl5pPr indent="-273050" lvl="4" marL="2286000" marR="0" rtl="0" algn="l">
              <a:lnSpc>
                <a:spcPct val="100000"/>
              </a:lnSpc>
              <a:spcBef>
                <a:spcPts val="19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5pPr>
            <a:lvl6pPr indent="-273050" lvl="5" marL="2743200" marR="0" rtl="0" algn="l">
              <a:lnSpc>
                <a:spcPct val="100000"/>
              </a:lnSpc>
              <a:spcBef>
                <a:spcPts val="19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6pPr>
            <a:lvl7pPr indent="-273050" lvl="6" marL="3200400" marR="0" rtl="0" algn="l">
              <a:lnSpc>
                <a:spcPct val="100000"/>
              </a:lnSpc>
              <a:spcBef>
                <a:spcPts val="19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7pPr>
            <a:lvl8pPr indent="-273050" lvl="7" marL="3657600" marR="0" rtl="0" algn="l">
              <a:lnSpc>
                <a:spcPct val="100000"/>
              </a:lnSpc>
              <a:spcBef>
                <a:spcPts val="19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8pPr>
            <a:lvl9pPr indent="-273050" lvl="8" marL="4114800" marR="0" rtl="0" algn="l">
              <a:lnSpc>
                <a:spcPct val="100000"/>
              </a:lnSpc>
              <a:spcBef>
                <a:spcPts val="19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9pPr>
          </a:lstStyle>
          <a:p/>
        </p:txBody>
      </p:sp>
      <p:sp>
        <p:nvSpPr>
          <p:cNvPr id="462" name="Google Shape;462;p69"/>
          <p:cNvSpPr txBox="1"/>
          <p:nvPr>
            <p:ph idx="3" type="body"/>
          </p:nvPr>
        </p:nvSpPr>
        <p:spPr>
          <a:xfrm>
            <a:off x="4644554" y="1151093"/>
            <a:ext cx="4041773" cy="479672"/>
          </a:xfrm>
          <a:prstGeom prst="rect">
            <a:avLst/>
          </a:prstGeom>
          <a:noFill/>
          <a:ln>
            <a:noFill/>
          </a:ln>
        </p:spPr>
        <p:txBody>
          <a:bodyPr anchorCtr="0" anchor="b" bIns="32750" lIns="32750" spcFirstLastPara="1" rIns="32750" wrap="square" tIns="32750">
            <a:noAutofit/>
          </a:bodyPr>
          <a:lstStyle>
            <a:lvl1pPr indent="-228600" lvl="0" marL="457200" marR="0" rtl="0" algn="l">
              <a:lnSpc>
                <a:spcPct val="100000"/>
              </a:lnSpc>
              <a:spcBef>
                <a:spcPts val="1900"/>
              </a:spcBef>
              <a:spcAft>
                <a:spcPts val="0"/>
              </a:spcAft>
              <a:buClr>
                <a:schemeClr val="lt1"/>
              </a:buClr>
              <a:buSzPts val="1000"/>
              <a:buFont typeface="Calibri"/>
              <a:buNone/>
              <a:defRPr b="1" i="0" sz="15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900"/>
              </a:spcBef>
              <a:spcAft>
                <a:spcPts val="0"/>
              </a:spcAft>
              <a:buClr>
                <a:schemeClr val="lt1"/>
              </a:buClr>
              <a:buSzPts val="900"/>
              <a:buFont typeface="Calibri"/>
              <a:buNone/>
              <a:defRPr b="1" i="0" sz="1300" u="none" cap="none" strike="noStrike">
                <a:solidFill>
                  <a:schemeClr val="lt1"/>
                </a:solidFill>
                <a:latin typeface="Calibri"/>
                <a:ea typeface="Calibri"/>
                <a:cs typeface="Calibri"/>
                <a:sym typeface="Calibri"/>
              </a:defRPr>
            </a:lvl2pPr>
            <a:lvl3pPr indent="-228600" lvl="2" marL="1371600" marR="0" rtl="0" algn="l">
              <a:lnSpc>
                <a:spcPct val="100000"/>
              </a:lnSpc>
              <a:spcBef>
                <a:spcPts val="1900"/>
              </a:spcBef>
              <a:spcAft>
                <a:spcPts val="0"/>
              </a:spcAft>
              <a:buClr>
                <a:schemeClr val="lt1"/>
              </a:buClr>
              <a:buSzPts val="800"/>
              <a:buFont typeface="Calibri"/>
              <a:buNone/>
              <a:defRPr b="1" i="0" sz="1200" u="none" cap="none" strike="noStrike">
                <a:solidFill>
                  <a:schemeClr val="lt1"/>
                </a:solidFill>
                <a:latin typeface="Calibri"/>
                <a:ea typeface="Calibri"/>
                <a:cs typeface="Calibri"/>
                <a:sym typeface="Calibri"/>
              </a:defRPr>
            </a:lvl3pPr>
            <a:lvl4pPr indent="-228600" lvl="3" marL="1828800" marR="0" rtl="0" algn="l">
              <a:lnSpc>
                <a:spcPct val="100000"/>
              </a:lnSpc>
              <a:spcBef>
                <a:spcPts val="19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4pPr>
            <a:lvl5pPr indent="-228600" lvl="4" marL="2286000" marR="0" rtl="0" algn="l">
              <a:lnSpc>
                <a:spcPct val="100000"/>
              </a:lnSpc>
              <a:spcBef>
                <a:spcPts val="19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5pPr>
            <a:lvl6pPr indent="-228600" lvl="5" marL="2743200" marR="0" rtl="0" algn="l">
              <a:lnSpc>
                <a:spcPct val="100000"/>
              </a:lnSpc>
              <a:spcBef>
                <a:spcPts val="19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6pPr>
            <a:lvl7pPr indent="-228600" lvl="6" marL="3200400" marR="0" rtl="0" algn="l">
              <a:lnSpc>
                <a:spcPct val="100000"/>
              </a:lnSpc>
              <a:spcBef>
                <a:spcPts val="19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7pPr>
            <a:lvl8pPr indent="-228600" lvl="7" marL="3657600" marR="0" rtl="0" algn="l">
              <a:lnSpc>
                <a:spcPct val="100000"/>
              </a:lnSpc>
              <a:spcBef>
                <a:spcPts val="19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8pPr>
            <a:lvl9pPr indent="-228600" lvl="8" marL="4114800" marR="0" rtl="0" algn="l">
              <a:lnSpc>
                <a:spcPct val="100000"/>
              </a:lnSpc>
              <a:spcBef>
                <a:spcPts val="19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9pPr>
          </a:lstStyle>
          <a:p/>
        </p:txBody>
      </p:sp>
      <p:sp>
        <p:nvSpPr>
          <p:cNvPr id="463" name="Google Shape;463;p69"/>
          <p:cNvSpPr txBox="1"/>
          <p:nvPr>
            <p:ph idx="4" type="body"/>
          </p:nvPr>
        </p:nvSpPr>
        <p:spPr>
          <a:xfrm>
            <a:off x="4644554" y="1630784"/>
            <a:ext cx="4041773" cy="2963619"/>
          </a:xfrm>
          <a:prstGeom prst="rect">
            <a:avLst/>
          </a:prstGeom>
          <a:noFill/>
          <a:ln>
            <a:noFill/>
          </a:ln>
        </p:spPr>
        <p:txBody>
          <a:bodyPr anchorCtr="0" anchor="ctr" bIns="32750" lIns="32750" spcFirstLastPara="1" rIns="32750" wrap="square" tIns="32750">
            <a:noAutofit/>
          </a:bodyPr>
          <a:lstStyle>
            <a:lvl1pPr indent="-292100" lvl="0" marL="457200" marR="0" rtl="0" algn="l">
              <a:lnSpc>
                <a:spcPct val="100000"/>
              </a:lnSpc>
              <a:spcBef>
                <a:spcPts val="1900"/>
              </a:spcBef>
              <a:spcAft>
                <a:spcPts val="0"/>
              </a:spcAft>
              <a:buClr>
                <a:schemeClr val="lt1"/>
              </a:buClr>
              <a:buSzPts val="1000"/>
              <a:buFont typeface="Calibri"/>
              <a:buChar char="•"/>
              <a:defRPr b="0" i="0" sz="1500" u="none" cap="none" strike="noStrike">
                <a:solidFill>
                  <a:schemeClr val="lt1"/>
                </a:solidFill>
                <a:latin typeface="Calibri"/>
                <a:ea typeface="Calibri"/>
                <a:cs typeface="Calibri"/>
                <a:sym typeface="Calibri"/>
              </a:defRPr>
            </a:lvl1pPr>
            <a:lvl2pPr indent="-285750" lvl="1" marL="914400" marR="0" rtl="0" algn="l">
              <a:lnSpc>
                <a:spcPct val="100000"/>
              </a:lnSpc>
              <a:spcBef>
                <a:spcPts val="1900"/>
              </a:spcBef>
              <a:spcAft>
                <a:spcPts val="0"/>
              </a:spcAft>
              <a:buClr>
                <a:schemeClr val="lt1"/>
              </a:buClr>
              <a:buSzPts val="900"/>
              <a:buFont typeface="Calibri"/>
              <a:buChar char="•"/>
              <a:defRPr b="0" i="0" sz="1300" u="none" cap="none" strike="noStrike">
                <a:solidFill>
                  <a:schemeClr val="lt1"/>
                </a:solidFill>
                <a:latin typeface="Calibri"/>
                <a:ea typeface="Calibri"/>
                <a:cs typeface="Calibri"/>
                <a:sym typeface="Calibri"/>
              </a:defRPr>
            </a:lvl2pPr>
            <a:lvl3pPr indent="-279400" lvl="2" marL="1371600" marR="0" rtl="0" algn="l">
              <a:lnSpc>
                <a:spcPct val="100000"/>
              </a:lnSpc>
              <a:spcBef>
                <a:spcPts val="19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3pPr>
            <a:lvl4pPr indent="-273050" lvl="3" marL="1828800" marR="0" rtl="0" algn="l">
              <a:lnSpc>
                <a:spcPct val="100000"/>
              </a:lnSpc>
              <a:spcBef>
                <a:spcPts val="19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4pPr>
            <a:lvl5pPr indent="-273050" lvl="4" marL="2286000" marR="0" rtl="0" algn="l">
              <a:lnSpc>
                <a:spcPct val="100000"/>
              </a:lnSpc>
              <a:spcBef>
                <a:spcPts val="19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5pPr>
            <a:lvl6pPr indent="-273050" lvl="5" marL="2743200" marR="0" rtl="0" algn="l">
              <a:lnSpc>
                <a:spcPct val="100000"/>
              </a:lnSpc>
              <a:spcBef>
                <a:spcPts val="19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6pPr>
            <a:lvl7pPr indent="-273050" lvl="6" marL="3200400" marR="0" rtl="0" algn="l">
              <a:lnSpc>
                <a:spcPct val="100000"/>
              </a:lnSpc>
              <a:spcBef>
                <a:spcPts val="19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7pPr>
            <a:lvl8pPr indent="-273050" lvl="7" marL="3657600" marR="0" rtl="0" algn="l">
              <a:lnSpc>
                <a:spcPct val="100000"/>
              </a:lnSpc>
              <a:spcBef>
                <a:spcPts val="19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8pPr>
            <a:lvl9pPr indent="-273050" lvl="8" marL="4114800" marR="0" rtl="0" algn="l">
              <a:lnSpc>
                <a:spcPct val="100000"/>
              </a:lnSpc>
              <a:spcBef>
                <a:spcPts val="19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4" name="Shape 464"/>
        <p:cNvGrpSpPr/>
        <p:nvPr/>
      </p:nvGrpSpPr>
      <p:grpSpPr>
        <a:xfrm>
          <a:off x="0" y="0"/>
          <a:ext cx="0" cy="0"/>
          <a:chOff x="0" y="0"/>
          <a:chExt cx="0" cy="0"/>
        </a:xfrm>
      </p:grpSpPr>
      <p:sp>
        <p:nvSpPr>
          <p:cNvPr id="465" name="Google Shape;465;p70"/>
          <p:cNvSpPr txBox="1"/>
          <p:nvPr>
            <p:ph type="title"/>
          </p:nvPr>
        </p:nvSpPr>
        <p:spPr>
          <a:xfrm>
            <a:off x="892969" y="107156"/>
            <a:ext cx="7358133" cy="1339506"/>
          </a:xfrm>
          <a:prstGeom prst="rect">
            <a:avLst/>
          </a:prstGeom>
          <a:noFill/>
          <a:ln>
            <a:noFill/>
          </a:ln>
        </p:spPr>
        <p:txBody>
          <a:bodyPr anchorCtr="0" anchor="ctr" bIns="32750" lIns="32750" spcFirstLastPara="1" rIns="32750" wrap="square" tIns="32750">
            <a:noAutofit/>
          </a:bodyPr>
          <a:lstStyle>
            <a:lvl1pPr lvl="0"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66" name="Shape 466"/>
        <p:cNvGrpSpPr/>
        <p:nvPr/>
      </p:nvGrpSpPr>
      <p:grpSpPr>
        <a:xfrm>
          <a:off x="0" y="0"/>
          <a:ext cx="0" cy="0"/>
          <a:chOff x="0" y="0"/>
          <a:chExt cx="0" cy="0"/>
        </a:xfrm>
      </p:grpSpPr>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67" name="Shape 467"/>
        <p:cNvGrpSpPr/>
        <p:nvPr/>
      </p:nvGrpSpPr>
      <p:grpSpPr>
        <a:xfrm>
          <a:off x="0" y="0"/>
          <a:ext cx="0" cy="0"/>
          <a:chOff x="0" y="0"/>
          <a:chExt cx="0" cy="0"/>
        </a:xfrm>
      </p:grpSpPr>
      <p:sp>
        <p:nvSpPr>
          <p:cNvPr id="468" name="Google Shape;468;p72"/>
          <p:cNvSpPr txBox="1"/>
          <p:nvPr>
            <p:ph type="title"/>
          </p:nvPr>
        </p:nvSpPr>
        <p:spPr>
          <a:xfrm>
            <a:off x="457646" y="205104"/>
            <a:ext cx="3008180" cy="871541"/>
          </a:xfrm>
          <a:prstGeom prst="rect">
            <a:avLst/>
          </a:prstGeom>
          <a:noFill/>
          <a:ln>
            <a:noFill/>
          </a:ln>
        </p:spPr>
        <p:txBody>
          <a:bodyPr anchorCtr="0" anchor="b" bIns="32750" lIns="32750" spcFirstLastPara="1" rIns="32750" wrap="square" tIns="32750">
            <a:noAutofit/>
          </a:bodyPr>
          <a:lstStyle>
            <a:lvl1pPr lvl="0" marR="0" rtl="0" algn="l">
              <a:lnSpc>
                <a:spcPct val="100000"/>
              </a:lnSpc>
              <a:spcBef>
                <a:spcPts val="0"/>
              </a:spcBef>
              <a:spcAft>
                <a:spcPts val="0"/>
              </a:spcAft>
              <a:buClr>
                <a:srgbClr val="000000"/>
              </a:buClr>
              <a:buSzPts val="900"/>
              <a:buFont typeface="Arial"/>
              <a:buNone/>
              <a:defRPr b="1" i="0" sz="13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469" name="Google Shape;469;p72"/>
          <p:cNvSpPr txBox="1"/>
          <p:nvPr>
            <p:ph idx="1" type="body"/>
          </p:nvPr>
        </p:nvSpPr>
        <p:spPr>
          <a:xfrm>
            <a:off x="3575224" y="205104"/>
            <a:ext cx="5111227" cy="4389188"/>
          </a:xfrm>
          <a:prstGeom prst="rect">
            <a:avLst/>
          </a:prstGeom>
          <a:noFill/>
          <a:ln>
            <a:noFill/>
          </a:ln>
        </p:spPr>
        <p:txBody>
          <a:bodyPr anchorCtr="0" anchor="ctr" bIns="32750" lIns="32750" spcFirstLastPara="1" rIns="32750" wrap="square" tIns="32750">
            <a:noAutofit/>
          </a:bodyPr>
          <a:lstStyle>
            <a:lvl1pPr indent="-317500" lvl="0" marL="457200" marR="0" rtl="0" algn="l">
              <a:lnSpc>
                <a:spcPct val="100000"/>
              </a:lnSpc>
              <a:spcBef>
                <a:spcPts val="19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1pPr>
            <a:lvl2pPr indent="-304800" lvl="1" marL="914400" marR="0" rtl="0" algn="l">
              <a:lnSpc>
                <a:spcPct val="100000"/>
              </a:lnSpc>
              <a:spcBef>
                <a:spcPts val="1900"/>
              </a:spcBef>
              <a:spcAft>
                <a:spcPts val="0"/>
              </a:spcAft>
              <a:buClr>
                <a:schemeClr val="lt1"/>
              </a:buClr>
              <a:buSzPts val="1200"/>
              <a:buFont typeface="Calibri"/>
              <a:buChar char="•"/>
              <a:defRPr b="0" i="0" sz="1800" u="none" cap="none" strike="noStrike">
                <a:solidFill>
                  <a:schemeClr val="lt1"/>
                </a:solidFill>
                <a:latin typeface="Calibri"/>
                <a:ea typeface="Calibri"/>
                <a:cs typeface="Calibri"/>
                <a:sym typeface="Calibri"/>
              </a:defRPr>
            </a:lvl2pPr>
            <a:lvl3pPr indent="-292100" lvl="2" marL="1371600" marR="0" rtl="0" algn="l">
              <a:lnSpc>
                <a:spcPct val="100000"/>
              </a:lnSpc>
              <a:spcBef>
                <a:spcPts val="1900"/>
              </a:spcBef>
              <a:spcAft>
                <a:spcPts val="0"/>
              </a:spcAft>
              <a:buClr>
                <a:schemeClr val="lt1"/>
              </a:buClr>
              <a:buSzPts val="1000"/>
              <a:buFont typeface="Calibri"/>
              <a:buChar char="•"/>
              <a:defRPr b="0" i="0" sz="1500" u="none" cap="none" strike="noStrike">
                <a:solidFill>
                  <a:schemeClr val="lt1"/>
                </a:solidFill>
                <a:latin typeface="Calibri"/>
                <a:ea typeface="Calibri"/>
                <a:cs typeface="Calibri"/>
                <a:sym typeface="Calibri"/>
              </a:defRPr>
            </a:lvl3pPr>
            <a:lvl4pPr indent="-285750" lvl="3" marL="1828800" marR="0" rtl="0" algn="l">
              <a:lnSpc>
                <a:spcPct val="100000"/>
              </a:lnSpc>
              <a:spcBef>
                <a:spcPts val="1900"/>
              </a:spcBef>
              <a:spcAft>
                <a:spcPts val="0"/>
              </a:spcAft>
              <a:buClr>
                <a:schemeClr val="lt1"/>
              </a:buClr>
              <a:buSzPts val="900"/>
              <a:buFont typeface="Calibri"/>
              <a:buChar char="•"/>
              <a:defRPr b="0" i="0" sz="1300" u="none" cap="none" strike="noStrike">
                <a:solidFill>
                  <a:schemeClr val="lt1"/>
                </a:solidFill>
                <a:latin typeface="Calibri"/>
                <a:ea typeface="Calibri"/>
                <a:cs typeface="Calibri"/>
                <a:sym typeface="Calibri"/>
              </a:defRPr>
            </a:lvl4pPr>
            <a:lvl5pPr indent="-285750" lvl="4" marL="2286000" marR="0" rtl="0" algn="l">
              <a:lnSpc>
                <a:spcPct val="100000"/>
              </a:lnSpc>
              <a:spcBef>
                <a:spcPts val="1900"/>
              </a:spcBef>
              <a:spcAft>
                <a:spcPts val="0"/>
              </a:spcAft>
              <a:buClr>
                <a:schemeClr val="lt1"/>
              </a:buClr>
              <a:buSzPts val="900"/>
              <a:buFont typeface="Calibri"/>
              <a:buChar char="•"/>
              <a:defRPr b="0" i="0" sz="1300" u="none" cap="none" strike="noStrike">
                <a:solidFill>
                  <a:schemeClr val="lt1"/>
                </a:solidFill>
                <a:latin typeface="Calibri"/>
                <a:ea typeface="Calibri"/>
                <a:cs typeface="Calibri"/>
                <a:sym typeface="Calibri"/>
              </a:defRPr>
            </a:lvl5pPr>
            <a:lvl6pPr indent="-285750" lvl="5" marL="2743200" marR="0" rtl="0" algn="l">
              <a:lnSpc>
                <a:spcPct val="100000"/>
              </a:lnSpc>
              <a:spcBef>
                <a:spcPts val="1900"/>
              </a:spcBef>
              <a:spcAft>
                <a:spcPts val="0"/>
              </a:spcAft>
              <a:buClr>
                <a:schemeClr val="lt1"/>
              </a:buClr>
              <a:buSzPts val="900"/>
              <a:buFont typeface="Calibri"/>
              <a:buChar char="•"/>
              <a:defRPr b="0" i="0" sz="1300" u="none" cap="none" strike="noStrike">
                <a:solidFill>
                  <a:schemeClr val="lt1"/>
                </a:solidFill>
                <a:latin typeface="Calibri"/>
                <a:ea typeface="Calibri"/>
                <a:cs typeface="Calibri"/>
                <a:sym typeface="Calibri"/>
              </a:defRPr>
            </a:lvl6pPr>
            <a:lvl7pPr indent="-285750" lvl="6" marL="3200400" marR="0" rtl="0" algn="l">
              <a:lnSpc>
                <a:spcPct val="100000"/>
              </a:lnSpc>
              <a:spcBef>
                <a:spcPts val="1900"/>
              </a:spcBef>
              <a:spcAft>
                <a:spcPts val="0"/>
              </a:spcAft>
              <a:buClr>
                <a:schemeClr val="lt1"/>
              </a:buClr>
              <a:buSzPts val="900"/>
              <a:buFont typeface="Calibri"/>
              <a:buChar char="•"/>
              <a:defRPr b="0" i="0" sz="1300" u="none" cap="none" strike="noStrike">
                <a:solidFill>
                  <a:schemeClr val="lt1"/>
                </a:solidFill>
                <a:latin typeface="Calibri"/>
                <a:ea typeface="Calibri"/>
                <a:cs typeface="Calibri"/>
                <a:sym typeface="Calibri"/>
              </a:defRPr>
            </a:lvl7pPr>
            <a:lvl8pPr indent="-285750" lvl="7" marL="3657600" marR="0" rtl="0" algn="l">
              <a:lnSpc>
                <a:spcPct val="100000"/>
              </a:lnSpc>
              <a:spcBef>
                <a:spcPts val="1900"/>
              </a:spcBef>
              <a:spcAft>
                <a:spcPts val="0"/>
              </a:spcAft>
              <a:buClr>
                <a:schemeClr val="lt1"/>
              </a:buClr>
              <a:buSzPts val="900"/>
              <a:buFont typeface="Calibri"/>
              <a:buChar char="•"/>
              <a:defRPr b="0" i="0" sz="1300" u="none" cap="none" strike="noStrike">
                <a:solidFill>
                  <a:schemeClr val="lt1"/>
                </a:solidFill>
                <a:latin typeface="Calibri"/>
                <a:ea typeface="Calibri"/>
                <a:cs typeface="Calibri"/>
                <a:sym typeface="Calibri"/>
              </a:defRPr>
            </a:lvl8pPr>
            <a:lvl9pPr indent="-285750" lvl="8" marL="4114800" marR="0" rtl="0" algn="l">
              <a:lnSpc>
                <a:spcPct val="100000"/>
              </a:lnSpc>
              <a:spcBef>
                <a:spcPts val="1900"/>
              </a:spcBef>
              <a:spcAft>
                <a:spcPts val="0"/>
              </a:spcAft>
              <a:buClr>
                <a:schemeClr val="lt1"/>
              </a:buClr>
              <a:buSzPts val="900"/>
              <a:buFont typeface="Calibri"/>
              <a:buChar char="•"/>
              <a:defRPr b="0" i="0" sz="1300" u="none" cap="none" strike="noStrike">
                <a:solidFill>
                  <a:schemeClr val="lt1"/>
                </a:solidFill>
                <a:latin typeface="Calibri"/>
                <a:ea typeface="Calibri"/>
                <a:cs typeface="Calibri"/>
                <a:sym typeface="Calibri"/>
              </a:defRPr>
            </a:lvl9pPr>
          </a:lstStyle>
          <a:p/>
        </p:txBody>
      </p:sp>
      <p:sp>
        <p:nvSpPr>
          <p:cNvPr id="470" name="Google Shape;470;p72"/>
          <p:cNvSpPr txBox="1"/>
          <p:nvPr>
            <p:ph idx="2" type="body"/>
          </p:nvPr>
        </p:nvSpPr>
        <p:spPr>
          <a:xfrm>
            <a:off x="457646" y="1076585"/>
            <a:ext cx="3008180" cy="3517805"/>
          </a:xfrm>
          <a:prstGeom prst="rect">
            <a:avLst/>
          </a:prstGeom>
          <a:noFill/>
          <a:ln>
            <a:noFill/>
          </a:ln>
        </p:spPr>
        <p:txBody>
          <a:bodyPr anchorCtr="0" anchor="ctr" bIns="32750" lIns="32750" spcFirstLastPara="1" rIns="32750" wrap="square" tIns="32750">
            <a:noAutofit/>
          </a:bodyPr>
          <a:lstStyle>
            <a:lvl1pPr indent="-228600" lvl="0" marL="457200" marR="0" rtl="0" algn="l">
              <a:lnSpc>
                <a:spcPct val="100000"/>
              </a:lnSpc>
              <a:spcBef>
                <a:spcPts val="1900"/>
              </a:spcBef>
              <a:spcAft>
                <a:spcPts val="0"/>
              </a:spcAft>
              <a:buClr>
                <a:schemeClr val="lt1"/>
              </a:buClr>
              <a:buSzPts val="600"/>
              <a:buFont typeface="Calibri"/>
              <a:buNone/>
              <a:defRPr b="0" i="0" sz="9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900"/>
              </a:spcBef>
              <a:spcAft>
                <a:spcPts val="0"/>
              </a:spcAft>
              <a:buClr>
                <a:schemeClr val="lt1"/>
              </a:buClr>
              <a:buSzPts val="500"/>
              <a:buFont typeface="Calibri"/>
              <a:buNone/>
              <a:defRPr b="0" i="0" sz="800" u="none" cap="none" strike="noStrike">
                <a:solidFill>
                  <a:schemeClr val="lt1"/>
                </a:solidFill>
                <a:latin typeface="Calibri"/>
                <a:ea typeface="Calibri"/>
                <a:cs typeface="Calibri"/>
                <a:sym typeface="Calibri"/>
              </a:defRPr>
            </a:lvl2pPr>
            <a:lvl3pPr indent="-228600" lvl="2" marL="1371600" marR="0" rtl="0" algn="l">
              <a:lnSpc>
                <a:spcPct val="100000"/>
              </a:lnSpc>
              <a:spcBef>
                <a:spcPts val="19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3pPr>
            <a:lvl4pPr indent="-228600" lvl="3" marL="1828800" marR="0" rtl="0" algn="l">
              <a:lnSpc>
                <a:spcPct val="100000"/>
              </a:lnSpc>
              <a:spcBef>
                <a:spcPts val="19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4pPr>
            <a:lvl5pPr indent="-228600" lvl="4" marL="2286000" marR="0" rtl="0" algn="l">
              <a:lnSpc>
                <a:spcPct val="100000"/>
              </a:lnSpc>
              <a:spcBef>
                <a:spcPts val="19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5pPr>
            <a:lvl6pPr indent="-228600" lvl="5" marL="2743200" marR="0" rtl="0" algn="l">
              <a:lnSpc>
                <a:spcPct val="100000"/>
              </a:lnSpc>
              <a:spcBef>
                <a:spcPts val="19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6pPr>
            <a:lvl7pPr indent="-228600" lvl="6" marL="3200400" marR="0" rtl="0" algn="l">
              <a:lnSpc>
                <a:spcPct val="100000"/>
              </a:lnSpc>
              <a:spcBef>
                <a:spcPts val="19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7pPr>
            <a:lvl8pPr indent="-228600" lvl="7" marL="3657600" marR="0" rtl="0" algn="l">
              <a:lnSpc>
                <a:spcPct val="100000"/>
              </a:lnSpc>
              <a:spcBef>
                <a:spcPts val="19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8pPr>
            <a:lvl9pPr indent="-228600" lvl="8" marL="4114800" marR="0" rtl="0" algn="l">
              <a:lnSpc>
                <a:spcPct val="100000"/>
              </a:lnSpc>
              <a:spcBef>
                <a:spcPts val="19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71" name="Shape 471"/>
        <p:cNvGrpSpPr/>
        <p:nvPr/>
      </p:nvGrpSpPr>
      <p:grpSpPr>
        <a:xfrm>
          <a:off x="0" y="0"/>
          <a:ext cx="0" cy="0"/>
          <a:chOff x="0" y="0"/>
          <a:chExt cx="0" cy="0"/>
        </a:xfrm>
      </p:grpSpPr>
      <p:sp>
        <p:nvSpPr>
          <p:cNvPr id="472" name="Google Shape;472;p73"/>
          <p:cNvSpPr txBox="1"/>
          <p:nvPr>
            <p:ph type="title"/>
          </p:nvPr>
        </p:nvSpPr>
        <p:spPr>
          <a:xfrm>
            <a:off x="1792635" y="3600618"/>
            <a:ext cx="5486273" cy="425250"/>
          </a:xfrm>
          <a:prstGeom prst="rect">
            <a:avLst/>
          </a:prstGeom>
          <a:noFill/>
          <a:ln>
            <a:noFill/>
          </a:ln>
        </p:spPr>
        <p:txBody>
          <a:bodyPr anchorCtr="0" anchor="b" bIns="32750" lIns="32750" spcFirstLastPara="1" rIns="32750" wrap="square" tIns="32750">
            <a:noAutofit/>
          </a:bodyPr>
          <a:lstStyle>
            <a:lvl1pPr lvl="0" marR="0" rtl="0" algn="l">
              <a:lnSpc>
                <a:spcPct val="100000"/>
              </a:lnSpc>
              <a:spcBef>
                <a:spcPts val="0"/>
              </a:spcBef>
              <a:spcAft>
                <a:spcPts val="0"/>
              </a:spcAft>
              <a:buClr>
                <a:srgbClr val="000000"/>
              </a:buClr>
              <a:buSzPts val="900"/>
              <a:buFont typeface="Arial"/>
              <a:buNone/>
              <a:defRPr b="1" i="0" sz="13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473" name="Google Shape;473;p73"/>
          <p:cNvSpPr/>
          <p:nvPr>
            <p:ph idx="2" type="pic"/>
          </p:nvPr>
        </p:nvSpPr>
        <p:spPr>
          <a:xfrm>
            <a:off x="1792635" y="459600"/>
            <a:ext cx="5486273" cy="3085752"/>
          </a:xfrm>
          <a:prstGeom prst="rect">
            <a:avLst/>
          </a:prstGeom>
          <a:noFill/>
          <a:ln>
            <a:noFill/>
          </a:ln>
        </p:spPr>
      </p:sp>
      <p:sp>
        <p:nvSpPr>
          <p:cNvPr id="474" name="Google Shape;474;p73"/>
          <p:cNvSpPr txBox="1"/>
          <p:nvPr>
            <p:ph idx="1" type="body"/>
          </p:nvPr>
        </p:nvSpPr>
        <p:spPr>
          <a:xfrm>
            <a:off x="1792635" y="4025894"/>
            <a:ext cx="5486273" cy="603545"/>
          </a:xfrm>
          <a:prstGeom prst="rect">
            <a:avLst/>
          </a:prstGeom>
          <a:noFill/>
          <a:ln>
            <a:noFill/>
          </a:ln>
        </p:spPr>
        <p:txBody>
          <a:bodyPr anchorCtr="0" anchor="ctr" bIns="32750" lIns="32750" spcFirstLastPara="1" rIns="32750" wrap="square" tIns="32750">
            <a:noAutofit/>
          </a:bodyPr>
          <a:lstStyle>
            <a:lvl1pPr indent="-228600" lvl="0" marL="457200" marR="0" rtl="0" algn="l">
              <a:lnSpc>
                <a:spcPct val="100000"/>
              </a:lnSpc>
              <a:spcBef>
                <a:spcPts val="1900"/>
              </a:spcBef>
              <a:spcAft>
                <a:spcPts val="0"/>
              </a:spcAft>
              <a:buClr>
                <a:schemeClr val="lt1"/>
              </a:buClr>
              <a:buSzPts val="600"/>
              <a:buFont typeface="Calibri"/>
              <a:buNone/>
              <a:defRPr b="0" i="0" sz="9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900"/>
              </a:spcBef>
              <a:spcAft>
                <a:spcPts val="0"/>
              </a:spcAft>
              <a:buClr>
                <a:schemeClr val="lt1"/>
              </a:buClr>
              <a:buSzPts val="500"/>
              <a:buFont typeface="Calibri"/>
              <a:buNone/>
              <a:defRPr b="0" i="0" sz="800" u="none" cap="none" strike="noStrike">
                <a:solidFill>
                  <a:schemeClr val="lt1"/>
                </a:solidFill>
                <a:latin typeface="Calibri"/>
                <a:ea typeface="Calibri"/>
                <a:cs typeface="Calibri"/>
                <a:sym typeface="Calibri"/>
              </a:defRPr>
            </a:lvl2pPr>
            <a:lvl3pPr indent="-228600" lvl="2" marL="1371600" marR="0" rtl="0" algn="l">
              <a:lnSpc>
                <a:spcPct val="100000"/>
              </a:lnSpc>
              <a:spcBef>
                <a:spcPts val="19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3pPr>
            <a:lvl4pPr indent="-228600" lvl="3" marL="1828800" marR="0" rtl="0" algn="l">
              <a:lnSpc>
                <a:spcPct val="100000"/>
              </a:lnSpc>
              <a:spcBef>
                <a:spcPts val="19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4pPr>
            <a:lvl5pPr indent="-228600" lvl="4" marL="2286000" marR="0" rtl="0" algn="l">
              <a:lnSpc>
                <a:spcPct val="100000"/>
              </a:lnSpc>
              <a:spcBef>
                <a:spcPts val="19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5pPr>
            <a:lvl6pPr indent="-228600" lvl="5" marL="2743200" marR="0" rtl="0" algn="l">
              <a:lnSpc>
                <a:spcPct val="100000"/>
              </a:lnSpc>
              <a:spcBef>
                <a:spcPts val="19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6pPr>
            <a:lvl7pPr indent="-228600" lvl="6" marL="3200400" marR="0" rtl="0" algn="l">
              <a:lnSpc>
                <a:spcPct val="100000"/>
              </a:lnSpc>
              <a:spcBef>
                <a:spcPts val="19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7pPr>
            <a:lvl8pPr indent="-228600" lvl="7" marL="3657600" marR="0" rtl="0" algn="l">
              <a:lnSpc>
                <a:spcPct val="100000"/>
              </a:lnSpc>
              <a:spcBef>
                <a:spcPts val="19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8pPr>
            <a:lvl9pPr indent="-228600" lvl="8" marL="4114800" marR="0" rtl="0" algn="l">
              <a:lnSpc>
                <a:spcPct val="100000"/>
              </a:lnSpc>
              <a:spcBef>
                <a:spcPts val="19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75" name="Shape 475"/>
        <p:cNvGrpSpPr/>
        <p:nvPr/>
      </p:nvGrpSpPr>
      <p:grpSpPr>
        <a:xfrm>
          <a:off x="0" y="0"/>
          <a:ext cx="0" cy="0"/>
          <a:chOff x="0" y="0"/>
          <a:chExt cx="0" cy="0"/>
        </a:xfrm>
      </p:grpSpPr>
      <p:sp>
        <p:nvSpPr>
          <p:cNvPr id="476" name="Google Shape;476;p74"/>
          <p:cNvSpPr txBox="1"/>
          <p:nvPr>
            <p:ph type="title"/>
          </p:nvPr>
        </p:nvSpPr>
        <p:spPr>
          <a:xfrm>
            <a:off x="892969" y="107156"/>
            <a:ext cx="7358133" cy="1339506"/>
          </a:xfrm>
          <a:prstGeom prst="rect">
            <a:avLst/>
          </a:prstGeom>
          <a:noFill/>
          <a:ln>
            <a:noFill/>
          </a:ln>
        </p:spPr>
        <p:txBody>
          <a:bodyPr anchorCtr="0" anchor="ctr" bIns="32750" lIns="32750" spcFirstLastPara="1" rIns="32750" wrap="square" tIns="32750">
            <a:noAutofit/>
          </a:bodyPr>
          <a:lstStyle>
            <a:lvl1pPr lvl="0"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477" name="Google Shape;477;p74"/>
          <p:cNvSpPr txBox="1"/>
          <p:nvPr>
            <p:ph idx="1" type="body"/>
          </p:nvPr>
        </p:nvSpPr>
        <p:spPr>
          <a:xfrm rot="5400000">
            <a:off x="3058356" y="-611692"/>
            <a:ext cx="3027217" cy="7358133"/>
          </a:xfrm>
          <a:prstGeom prst="rect">
            <a:avLst/>
          </a:prstGeom>
          <a:noFill/>
          <a:ln>
            <a:noFill/>
          </a:ln>
        </p:spPr>
        <p:txBody>
          <a:bodyPr anchorCtr="0" anchor="ctr" bIns="32750" lIns="32750" spcFirstLastPara="1" rIns="32750" wrap="square" tIns="32750">
            <a:noAutofit/>
          </a:bodyPr>
          <a:lstStyle>
            <a:lvl1pPr indent="-323850" lvl="0" marL="4572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1pPr>
            <a:lvl2pPr indent="-323850" lvl="1" marL="9144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2pPr>
            <a:lvl3pPr indent="-323850" lvl="2" marL="13716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3pPr>
            <a:lvl4pPr indent="-323850" lvl="3" marL="18288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4pPr>
            <a:lvl5pPr indent="-323850" lvl="4" marL="22860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5pPr>
            <a:lvl6pPr indent="-323850" lvl="5" marL="27432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6pPr>
            <a:lvl7pPr indent="-323850" lvl="6" marL="32004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7pPr>
            <a:lvl8pPr indent="-323850" lvl="7" marL="36576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8pPr>
            <a:lvl9pPr indent="-323850" lvl="8" marL="41148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78" name="Shape 478"/>
        <p:cNvGrpSpPr/>
        <p:nvPr/>
      </p:nvGrpSpPr>
      <p:grpSpPr>
        <a:xfrm>
          <a:off x="0" y="0"/>
          <a:ext cx="0" cy="0"/>
          <a:chOff x="0" y="0"/>
          <a:chExt cx="0" cy="0"/>
        </a:xfrm>
      </p:grpSpPr>
      <p:sp>
        <p:nvSpPr>
          <p:cNvPr id="479" name="Google Shape;479;p75"/>
          <p:cNvSpPr txBox="1"/>
          <p:nvPr>
            <p:ph type="title"/>
          </p:nvPr>
        </p:nvSpPr>
        <p:spPr>
          <a:xfrm rot="5400000">
            <a:off x="5094325" y="1424276"/>
            <a:ext cx="4473826" cy="1839586"/>
          </a:xfrm>
          <a:prstGeom prst="rect">
            <a:avLst/>
          </a:prstGeom>
          <a:noFill/>
          <a:ln>
            <a:noFill/>
          </a:ln>
        </p:spPr>
        <p:txBody>
          <a:bodyPr anchorCtr="0" anchor="ctr" bIns="32750" lIns="32750" spcFirstLastPara="1" rIns="32750" wrap="square" tIns="32750">
            <a:noAutofit/>
          </a:bodyPr>
          <a:lstStyle>
            <a:lvl1pPr lvl="0"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480" name="Google Shape;480;p75"/>
          <p:cNvSpPr txBox="1"/>
          <p:nvPr>
            <p:ph idx="1" type="body"/>
          </p:nvPr>
        </p:nvSpPr>
        <p:spPr>
          <a:xfrm rot="5400000">
            <a:off x="1361751" y="-361626"/>
            <a:ext cx="4473826" cy="5411391"/>
          </a:xfrm>
          <a:prstGeom prst="rect">
            <a:avLst/>
          </a:prstGeom>
          <a:noFill/>
          <a:ln>
            <a:noFill/>
          </a:ln>
        </p:spPr>
        <p:txBody>
          <a:bodyPr anchorCtr="0" anchor="ctr" bIns="32750" lIns="32750" spcFirstLastPara="1" rIns="32750" wrap="square" tIns="32750">
            <a:noAutofit/>
          </a:bodyPr>
          <a:lstStyle>
            <a:lvl1pPr indent="-323850" lvl="0" marL="4572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1pPr>
            <a:lvl2pPr indent="-323850" lvl="1" marL="9144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2pPr>
            <a:lvl3pPr indent="-323850" lvl="2" marL="13716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3pPr>
            <a:lvl4pPr indent="-323850" lvl="3" marL="18288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4pPr>
            <a:lvl5pPr indent="-323850" lvl="4" marL="22860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5pPr>
            <a:lvl6pPr indent="-323850" lvl="5" marL="27432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6pPr>
            <a:lvl7pPr indent="-323850" lvl="6" marL="32004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7pPr>
            <a:lvl8pPr indent="-323850" lvl="7" marL="36576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8pPr>
            <a:lvl9pPr indent="-323850" lvl="8" marL="41148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over Content" type="txOverObj">
  <p:cSld name="TEXT_OVER_OBJECT">
    <p:spTree>
      <p:nvGrpSpPr>
        <p:cNvPr id="481" name="Shape 481"/>
        <p:cNvGrpSpPr/>
        <p:nvPr/>
      </p:nvGrpSpPr>
      <p:grpSpPr>
        <a:xfrm>
          <a:off x="0" y="0"/>
          <a:ext cx="0" cy="0"/>
          <a:chOff x="0" y="0"/>
          <a:chExt cx="0" cy="0"/>
        </a:xfrm>
      </p:grpSpPr>
      <p:sp>
        <p:nvSpPr>
          <p:cNvPr id="482" name="Google Shape;482;p76"/>
          <p:cNvSpPr txBox="1"/>
          <p:nvPr>
            <p:ph type="title"/>
          </p:nvPr>
        </p:nvSpPr>
        <p:spPr>
          <a:xfrm>
            <a:off x="574675" y="228600"/>
            <a:ext cx="8001070" cy="912041"/>
          </a:xfrm>
          <a:prstGeom prst="rect">
            <a:avLst/>
          </a:prstGeom>
          <a:noFill/>
          <a:ln>
            <a:noFill/>
          </a:ln>
        </p:spPr>
        <p:txBody>
          <a:bodyPr anchorCtr="0" anchor="b" bIns="32750" lIns="32750" spcFirstLastPara="1" rIns="32750" wrap="square" tIns="32750">
            <a:noAutofit/>
          </a:bodyPr>
          <a:lstStyle>
            <a:lvl1pPr lvl="0" marR="0" rtl="0" algn="ctr">
              <a:spcBef>
                <a:spcPts val="0"/>
              </a:spcBef>
              <a:spcAft>
                <a:spcPts val="0"/>
              </a:spcAft>
              <a:buSzPts val="900"/>
              <a:buNone/>
              <a:defRPr b="0" i="0" sz="4600" u="none" cap="none" strike="noStrike">
                <a:solidFill>
                  <a:schemeClr val="lt1"/>
                </a:solidFill>
                <a:latin typeface="Calibri"/>
                <a:ea typeface="Calibri"/>
                <a:cs typeface="Calibri"/>
                <a:sym typeface="Calibri"/>
              </a:defRPr>
            </a:lvl1pPr>
            <a:lvl2pPr lvl="1" marR="0" rtl="0" algn="ctr">
              <a:spcBef>
                <a:spcPts val="0"/>
              </a:spcBef>
              <a:spcAft>
                <a:spcPts val="0"/>
              </a:spcAft>
              <a:buSzPts val="900"/>
              <a:buNone/>
              <a:defRPr b="0" i="0" sz="4600" u="none" cap="none" strike="noStrike">
                <a:solidFill>
                  <a:schemeClr val="lt1"/>
                </a:solidFill>
                <a:latin typeface="Short Stack"/>
                <a:ea typeface="Short Stack"/>
                <a:cs typeface="Short Stack"/>
                <a:sym typeface="Short Stack"/>
              </a:defRPr>
            </a:lvl2pPr>
            <a:lvl3pPr lvl="2" marR="0" rtl="0" algn="ctr">
              <a:spcBef>
                <a:spcPts val="0"/>
              </a:spcBef>
              <a:spcAft>
                <a:spcPts val="0"/>
              </a:spcAft>
              <a:buSzPts val="900"/>
              <a:buNone/>
              <a:defRPr b="0" i="0" sz="4600" u="none" cap="none" strike="noStrike">
                <a:solidFill>
                  <a:schemeClr val="lt1"/>
                </a:solidFill>
                <a:latin typeface="Short Stack"/>
                <a:ea typeface="Short Stack"/>
                <a:cs typeface="Short Stack"/>
                <a:sym typeface="Short Stack"/>
              </a:defRPr>
            </a:lvl3pPr>
            <a:lvl4pPr lvl="3" marR="0" rtl="0" algn="ctr">
              <a:spcBef>
                <a:spcPts val="0"/>
              </a:spcBef>
              <a:spcAft>
                <a:spcPts val="0"/>
              </a:spcAft>
              <a:buSzPts val="900"/>
              <a:buNone/>
              <a:defRPr b="0" i="0" sz="4600" u="none" cap="none" strike="noStrike">
                <a:solidFill>
                  <a:schemeClr val="lt1"/>
                </a:solidFill>
                <a:latin typeface="Short Stack"/>
                <a:ea typeface="Short Stack"/>
                <a:cs typeface="Short Stack"/>
                <a:sym typeface="Short Stack"/>
              </a:defRPr>
            </a:lvl4pPr>
            <a:lvl5pPr lvl="4" marR="0" rtl="0" algn="ctr">
              <a:spcBef>
                <a:spcPts val="0"/>
              </a:spcBef>
              <a:spcAft>
                <a:spcPts val="0"/>
              </a:spcAft>
              <a:buSzPts val="900"/>
              <a:buNone/>
              <a:defRPr b="0" i="0" sz="4600" u="none" cap="none" strike="noStrike">
                <a:solidFill>
                  <a:schemeClr val="lt1"/>
                </a:solidFill>
                <a:latin typeface="Short Stack"/>
                <a:ea typeface="Short Stack"/>
                <a:cs typeface="Short Stack"/>
                <a:sym typeface="Short Stack"/>
              </a:defRPr>
            </a:lvl5pPr>
            <a:lvl6pPr lvl="5" marR="0" rtl="0" algn="ctr">
              <a:spcBef>
                <a:spcPts val="0"/>
              </a:spcBef>
              <a:spcAft>
                <a:spcPts val="0"/>
              </a:spcAft>
              <a:buSzPts val="900"/>
              <a:buNone/>
              <a:defRPr b="0" i="0" sz="4600" u="none" cap="none" strike="noStrike">
                <a:solidFill>
                  <a:schemeClr val="lt1"/>
                </a:solidFill>
                <a:latin typeface="Short Stack"/>
                <a:ea typeface="Short Stack"/>
                <a:cs typeface="Short Stack"/>
                <a:sym typeface="Short Stack"/>
              </a:defRPr>
            </a:lvl6pPr>
            <a:lvl7pPr lvl="6" marR="0" rtl="0" algn="ctr">
              <a:spcBef>
                <a:spcPts val="0"/>
              </a:spcBef>
              <a:spcAft>
                <a:spcPts val="0"/>
              </a:spcAft>
              <a:buSzPts val="900"/>
              <a:buNone/>
              <a:defRPr b="0" i="0" sz="4600" u="none" cap="none" strike="noStrike">
                <a:solidFill>
                  <a:schemeClr val="lt1"/>
                </a:solidFill>
                <a:latin typeface="Short Stack"/>
                <a:ea typeface="Short Stack"/>
                <a:cs typeface="Short Stack"/>
                <a:sym typeface="Short Stack"/>
              </a:defRPr>
            </a:lvl7pPr>
            <a:lvl8pPr lvl="7" marR="0" rtl="0" algn="ctr">
              <a:spcBef>
                <a:spcPts val="0"/>
              </a:spcBef>
              <a:spcAft>
                <a:spcPts val="0"/>
              </a:spcAft>
              <a:buSzPts val="900"/>
              <a:buNone/>
              <a:defRPr b="0" i="0" sz="4600" u="none" cap="none" strike="noStrike">
                <a:solidFill>
                  <a:schemeClr val="lt1"/>
                </a:solidFill>
                <a:latin typeface="Short Stack"/>
                <a:ea typeface="Short Stack"/>
                <a:cs typeface="Short Stack"/>
                <a:sym typeface="Short Stack"/>
              </a:defRPr>
            </a:lvl8pPr>
            <a:lvl9pPr lvl="8" marR="0" rtl="0" algn="ctr">
              <a:spcBef>
                <a:spcPts val="0"/>
              </a:spcBef>
              <a:spcAft>
                <a:spcPts val="0"/>
              </a:spcAft>
              <a:buSzPts val="900"/>
              <a:buNone/>
              <a:defRPr b="0" i="0" sz="4600" u="none" cap="none" strike="noStrike">
                <a:solidFill>
                  <a:schemeClr val="lt1"/>
                </a:solidFill>
                <a:latin typeface="Short Stack"/>
                <a:ea typeface="Short Stack"/>
                <a:cs typeface="Short Stack"/>
                <a:sym typeface="Short Stack"/>
              </a:defRPr>
            </a:lvl9pPr>
          </a:lstStyle>
          <a:p/>
        </p:txBody>
      </p:sp>
      <p:sp>
        <p:nvSpPr>
          <p:cNvPr id="483" name="Google Shape;483;p76"/>
          <p:cNvSpPr txBox="1"/>
          <p:nvPr>
            <p:ph idx="1" type="body"/>
          </p:nvPr>
        </p:nvSpPr>
        <p:spPr>
          <a:xfrm>
            <a:off x="566738" y="1314450"/>
            <a:ext cx="8001070" cy="1543113"/>
          </a:xfrm>
          <a:prstGeom prst="rect">
            <a:avLst/>
          </a:prstGeom>
          <a:noFill/>
          <a:ln>
            <a:noFill/>
          </a:ln>
        </p:spPr>
        <p:txBody>
          <a:bodyPr anchorCtr="0" anchor="t" bIns="32750" lIns="32750" spcFirstLastPara="1" rIns="32750" wrap="square" tIns="32750">
            <a:noAutofit/>
          </a:bodyPr>
          <a:lstStyle>
            <a:lvl1pPr indent="-228600" lvl="0" marL="457200" marR="0" rtl="0" algn="ctr">
              <a:spcBef>
                <a:spcPts val="0"/>
              </a:spcBef>
              <a:spcAft>
                <a:spcPts val="0"/>
              </a:spcAft>
              <a:buSzPts val="1500"/>
              <a:buNone/>
              <a:defRPr b="0" i="0" sz="2300" u="none" cap="none" strike="noStrike">
                <a:solidFill>
                  <a:schemeClr val="lt1"/>
                </a:solidFill>
                <a:latin typeface="Calibri"/>
                <a:ea typeface="Calibri"/>
                <a:cs typeface="Calibri"/>
                <a:sym typeface="Calibri"/>
              </a:defRPr>
            </a:lvl1pPr>
            <a:lvl2pPr indent="-228600" lvl="1" marL="914400" marR="0" rtl="0" algn="ctr">
              <a:spcBef>
                <a:spcPts val="0"/>
              </a:spcBef>
              <a:spcAft>
                <a:spcPts val="0"/>
              </a:spcAft>
              <a:buSzPts val="1500"/>
              <a:buNone/>
              <a:defRPr b="0" i="0" sz="2300" u="none" cap="none" strike="noStrike">
                <a:solidFill>
                  <a:schemeClr val="lt1"/>
                </a:solidFill>
                <a:latin typeface="Calibri"/>
                <a:ea typeface="Calibri"/>
                <a:cs typeface="Calibri"/>
                <a:sym typeface="Calibri"/>
              </a:defRPr>
            </a:lvl2pPr>
            <a:lvl3pPr indent="-228600" lvl="2" marL="1371600" marR="0" rtl="0" algn="ctr">
              <a:spcBef>
                <a:spcPts val="0"/>
              </a:spcBef>
              <a:spcAft>
                <a:spcPts val="0"/>
              </a:spcAft>
              <a:buSzPts val="1500"/>
              <a:buNone/>
              <a:defRPr b="0" i="0" sz="2300" u="none" cap="none" strike="noStrike">
                <a:solidFill>
                  <a:schemeClr val="lt1"/>
                </a:solidFill>
                <a:latin typeface="Calibri"/>
                <a:ea typeface="Calibri"/>
                <a:cs typeface="Calibri"/>
                <a:sym typeface="Calibri"/>
              </a:defRPr>
            </a:lvl3pPr>
            <a:lvl4pPr indent="-228600" lvl="3" marL="1828800" marR="0" rtl="0" algn="ctr">
              <a:spcBef>
                <a:spcPts val="0"/>
              </a:spcBef>
              <a:spcAft>
                <a:spcPts val="0"/>
              </a:spcAft>
              <a:buSzPts val="1500"/>
              <a:buNone/>
              <a:defRPr b="0" i="0" sz="2300" u="none" cap="none" strike="noStrike">
                <a:solidFill>
                  <a:schemeClr val="lt1"/>
                </a:solidFill>
                <a:latin typeface="Calibri"/>
                <a:ea typeface="Calibri"/>
                <a:cs typeface="Calibri"/>
                <a:sym typeface="Calibri"/>
              </a:defRPr>
            </a:lvl4pPr>
            <a:lvl5pPr indent="-228600" lvl="4" marL="2286000" marR="0" rtl="0" algn="ctr">
              <a:spcBef>
                <a:spcPts val="0"/>
              </a:spcBef>
              <a:spcAft>
                <a:spcPts val="0"/>
              </a:spcAft>
              <a:buSzPts val="1500"/>
              <a:buNone/>
              <a:defRPr b="0" i="0" sz="2300" u="none" cap="none" strike="noStrike">
                <a:solidFill>
                  <a:schemeClr val="lt1"/>
                </a:solidFill>
                <a:latin typeface="Calibri"/>
                <a:ea typeface="Calibri"/>
                <a:cs typeface="Calibri"/>
                <a:sym typeface="Calibri"/>
              </a:defRPr>
            </a:lvl5pPr>
            <a:lvl6pPr indent="-228600" lvl="5" marL="2743200" marR="0" rtl="0" algn="ctr">
              <a:spcBef>
                <a:spcPts val="0"/>
              </a:spcBef>
              <a:spcAft>
                <a:spcPts val="0"/>
              </a:spcAft>
              <a:buSzPts val="1500"/>
              <a:buNone/>
              <a:defRPr b="0" i="0" sz="2300" u="none" cap="none" strike="noStrike">
                <a:solidFill>
                  <a:schemeClr val="lt1"/>
                </a:solidFill>
                <a:latin typeface="Calibri"/>
                <a:ea typeface="Calibri"/>
                <a:cs typeface="Calibri"/>
                <a:sym typeface="Calibri"/>
              </a:defRPr>
            </a:lvl6pPr>
            <a:lvl7pPr indent="-228600" lvl="6" marL="3200400" marR="0" rtl="0" algn="ctr">
              <a:spcBef>
                <a:spcPts val="0"/>
              </a:spcBef>
              <a:spcAft>
                <a:spcPts val="0"/>
              </a:spcAft>
              <a:buSzPts val="1500"/>
              <a:buNone/>
              <a:defRPr b="0" i="0" sz="2300" u="none" cap="none" strike="noStrike">
                <a:solidFill>
                  <a:schemeClr val="lt1"/>
                </a:solidFill>
                <a:latin typeface="Calibri"/>
                <a:ea typeface="Calibri"/>
                <a:cs typeface="Calibri"/>
                <a:sym typeface="Calibri"/>
              </a:defRPr>
            </a:lvl7pPr>
            <a:lvl8pPr indent="-228600" lvl="7" marL="3657600" marR="0" rtl="0" algn="ctr">
              <a:spcBef>
                <a:spcPts val="0"/>
              </a:spcBef>
              <a:spcAft>
                <a:spcPts val="0"/>
              </a:spcAft>
              <a:buSzPts val="1500"/>
              <a:buNone/>
              <a:defRPr b="0" i="0" sz="2300" u="none" cap="none" strike="noStrike">
                <a:solidFill>
                  <a:schemeClr val="lt1"/>
                </a:solidFill>
                <a:latin typeface="Calibri"/>
                <a:ea typeface="Calibri"/>
                <a:cs typeface="Calibri"/>
                <a:sym typeface="Calibri"/>
              </a:defRPr>
            </a:lvl8pPr>
            <a:lvl9pPr indent="-228600" lvl="8" marL="4114800" marR="0" rtl="0" algn="ctr">
              <a:spcBef>
                <a:spcPts val="0"/>
              </a:spcBef>
              <a:spcAft>
                <a:spcPts val="0"/>
              </a:spcAft>
              <a:buSzPts val="1500"/>
              <a:buNone/>
              <a:defRPr b="0" i="0" sz="2300" u="none" cap="none" strike="noStrike">
                <a:solidFill>
                  <a:schemeClr val="lt1"/>
                </a:solidFill>
                <a:latin typeface="Calibri"/>
                <a:ea typeface="Calibri"/>
                <a:cs typeface="Calibri"/>
                <a:sym typeface="Calibri"/>
              </a:defRPr>
            </a:lvl9pPr>
          </a:lstStyle>
          <a:p/>
        </p:txBody>
      </p:sp>
      <p:sp>
        <p:nvSpPr>
          <p:cNvPr id="484" name="Google Shape;484;p76"/>
          <p:cNvSpPr txBox="1"/>
          <p:nvPr>
            <p:ph idx="2" type="body"/>
          </p:nvPr>
        </p:nvSpPr>
        <p:spPr>
          <a:xfrm>
            <a:off x="566738" y="2971800"/>
            <a:ext cx="8001070" cy="1543113"/>
          </a:xfrm>
          <a:prstGeom prst="rect">
            <a:avLst/>
          </a:prstGeom>
          <a:noFill/>
          <a:ln>
            <a:noFill/>
          </a:ln>
        </p:spPr>
        <p:txBody>
          <a:bodyPr anchorCtr="0" anchor="t" bIns="32750" lIns="32750" spcFirstLastPara="1" rIns="32750" wrap="square" tIns="32750">
            <a:noAutofit/>
          </a:bodyPr>
          <a:lstStyle>
            <a:lvl1pPr indent="-228600" lvl="0" marL="457200" marR="0" rtl="0" algn="ctr">
              <a:spcBef>
                <a:spcPts val="0"/>
              </a:spcBef>
              <a:spcAft>
                <a:spcPts val="0"/>
              </a:spcAft>
              <a:buSzPts val="1500"/>
              <a:buNone/>
              <a:defRPr b="0" i="0" sz="2300" u="none" cap="none" strike="noStrike">
                <a:solidFill>
                  <a:schemeClr val="lt1"/>
                </a:solidFill>
                <a:latin typeface="Calibri"/>
                <a:ea typeface="Calibri"/>
                <a:cs typeface="Calibri"/>
                <a:sym typeface="Calibri"/>
              </a:defRPr>
            </a:lvl1pPr>
            <a:lvl2pPr indent="-228600" lvl="1" marL="914400" marR="0" rtl="0" algn="ctr">
              <a:spcBef>
                <a:spcPts val="0"/>
              </a:spcBef>
              <a:spcAft>
                <a:spcPts val="0"/>
              </a:spcAft>
              <a:buSzPts val="1500"/>
              <a:buNone/>
              <a:defRPr b="0" i="0" sz="2300" u="none" cap="none" strike="noStrike">
                <a:solidFill>
                  <a:schemeClr val="lt1"/>
                </a:solidFill>
                <a:latin typeface="Calibri"/>
                <a:ea typeface="Calibri"/>
                <a:cs typeface="Calibri"/>
                <a:sym typeface="Calibri"/>
              </a:defRPr>
            </a:lvl2pPr>
            <a:lvl3pPr indent="-228600" lvl="2" marL="1371600" marR="0" rtl="0" algn="ctr">
              <a:spcBef>
                <a:spcPts val="0"/>
              </a:spcBef>
              <a:spcAft>
                <a:spcPts val="0"/>
              </a:spcAft>
              <a:buSzPts val="1500"/>
              <a:buNone/>
              <a:defRPr b="0" i="0" sz="2300" u="none" cap="none" strike="noStrike">
                <a:solidFill>
                  <a:schemeClr val="lt1"/>
                </a:solidFill>
                <a:latin typeface="Calibri"/>
                <a:ea typeface="Calibri"/>
                <a:cs typeface="Calibri"/>
                <a:sym typeface="Calibri"/>
              </a:defRPr>
            </a:lvl3pPr>
            <a:lvl4pPr indent="-228600" lvl="3" marL="1828800" marR="0" rtl="0" algn="ctr">
              <a:spcBef>
                <a:spcPts val="0"/>
              </a:spcBef>
              <a:spcAft>
                <a:spcPts val="0"/>
              </a:spcAft>
              <a:buSzPts val="1500"/>
              <a:buNone/>
              <a:defRPr b="0" i="0" sz="2300" u="none" cap="none" strike="noStrike">
                <a:solidFill>
                  <a:schemeClr val="lt1"/>
                </a:solidFill>
                <a:latin typeface="Calibri"/>
                <a:ea typeface="Calibri"/>
                <a:cs typeface="Calibri"/>
                <a:sym typeface="Calibri"/>
              </a:defRPr>
            </a:lvl4pPr>
            <a:lvl5pPr indent="-228600" lvl="4" marL="2286000" marR="0" rtl="0" algn="ctr">
              <a:spcBef>
                <a:spcPts val="0"/>
              </a:spcBef>
              <a:spcAft>
                <a:spcPts val="0"/>
              </a:spcAft>
              <a:buSzPts val="1500"/>
              <a:buNone/>
              <a:defRPr b="0" i="0" sz="2300" u="none" cap="none" strike="noStrike">
                <a:solidFill>
                  <a:schemeClr val="lt1"/>
                </a:solidFill>
                <a:latin typeface="Calibri"/>
                <a:ea typeface="Calibri"/>
                <a:cs typeface="Calibri"/>
                <a:sym typeface="Calibri"/>
              </a:defRPr>
            </a:lvl5pPr>
            <a:lvl6pPr indent="-228600" lvl="5" marL="2743200" marR="0" rtl="0" algn="ctr">
              <a:spcBef>
                <a:spcPts val="0"/>
              </a:spcBef>
              <a:spcAft>
                <a:spcPts val="0"/>
              </a:spcAft>
              <a:buSzPts val="1500"/>
              <a:buNone/>
              <a:defRPr b="0" i="0" sz="2300" u="none" cap="none" strike="noStrike">
                <a:solidFill>
                  <a:schemeClr val="lt1"/>
                </a:solidFill>
                <a:latin typeface="Calibri"/>
                <a:ea typeface="Calibri"/>
                <a:cs typeface="Calibri"/>
                <a:sym typeface="Calibri"/>
              </a:defRPr>
            </a:lvl6pPr>
            <a:lvl7pPr indent="-228600" lvl="6" marL="3200400" marR="0" rtl="0" algn="ctr">
              <a:spcBef>
                <a:spcPts val="0"/>
              </a:spcBef>
              <a:spcAft>
                <a:spcPts val="0"/>
              </a:spcAft>
              <a:buSzPts val="1500"/>
              <a:buNone/>
              <a:defRPr b="0" i="0" sz="2300" u="none" cap="none" strike="noStrike">
                <a:solidFill>
                  <a:schemeClr val="lt1"/>
                </a:solidFill>
                <a:latin typeface="Calibri"/>
                <a:ea typeface="Calibri"/>
                <a:cs typeface="Calibri"/>
                <a:sym typeface="Calibri"/>
              </a:defRPr>
            </a:lvl7pPr>
            <a:lvl8pPr indent="-228600" lvl="7" marL="3657600" marR="0" rtl="0" algn="ctr">
              <a:spcBef>
                <a:spcPts val="0"/>
              </a:spcBef>
              <a:spcAft>
                <a:spcPts val="0"/>
              </a:spcAft>
              <a:buSzPts val="1500"/>
              <a:buNone/>
              <a:defRPr b="0" i="0" sz="2300" u="none" cap="none" strike="noStrike">
                <a:solidFill>
                  <a:schemeClr val="lt1"/>
                </a:solidFill>
                <a:latin typeface="Calibri"/>
                <a:ea typeface="Calibri"/>
                <a:cs typeface="Calibri"/>
                <a:sym typeface="Calibri"/>
              </a:defRPr>
            </a:lvl8pPr>
            <a:lvl9pPr indent="-228600" lvl="8" marL="4114800" marR="0" rtl="0" algn="ctr">
              <a:spcBef>
                <a:spcPts val="0"/>
              </a:spcBef>
              <a:spcAft>
                <a:spcPts val="0"/>
              </a:spcAft>
              <a:buSzPts val="1500"/>
              <a:buNone/>
              <a:defRPr b="0" i="0" sz="2300" u="none" cap="none" strike="noStrike">
                <a:solidFill>
                  <a:schemeClr val="lt1"/>
                </a:solidFill>
                <a:latin typeface="Calibri"/>
                <a:ea typeface="Calibri"/>
                <a:cs typeface="Calibri"/>
                <a:sym typeface="Calibri"/>
              </a:defRPr>
            </a:lvl9pPr>
          </a:lstStyle>
          <a:p/>
        </p:txBody>
      </p:sp>
      <p:sp>
        <p:nvSpPr>
          <p:cNvPr id="485" name="Google Shape;485;p76"/>
          <p:cNvSpPr txBox="1"/>
          <p:nvPr>
            <p:ph idx="10" type="dt"/>
          </p:nvPr>
        </p:nvSpPr>
        <p:spPr>
          <a:xfrm>
            <a:off x="6096000" y="4686300"/>
            <a:ext cx="2667094" cy="273850"/>
          </a:xfrm>
          <a:prstGeom prst="rect">
            <a:avLst/>
          </a:prstGeom>
          <a:noFill/>
          <a:ln>
            <a:noFill/>
          </a:ln>
        </p:spPr>
        <p:txBody>
          <a:bodyPr anchorCtr="0" anchor="t" bIns="41900" lIns="83800" spcFirstLastPara="1" rIns="83800" wrap="square" tIns="41900">
            <a:noAutofit/>
          </a:bodyPr>
          <a:lstStyle>
            <a:lvl1pPr lvl="0" marR="0" rtl="0" algn="l">
              <a:spcBef>
                <a:spcPts val="0"/>
              </a:spcBef>
              <a:spcAft>
                <a:spcPts val="0"/>
              </a:spcAft>
              <a:buSzPts val="900"/>
              <a:buNone/>
              <a:defRPr b="0" i="0" sz="2700" u="none" cap="none" strike="noStrike">
                <a:solidFill>
                  <a:srgbClr val="FFFFFF"/>
                </a:solidFill>
                <a:latin typeface="Short Stack"/>
                <a:ea typeface="Short Stack"/>
                <a:cs typeface="Short Stack"/>
                <a:sym typeface="Short Stack"/>
              </a:defRPr>
            </a:lvl1pPr>
            <a:lvl2pPr lvl="1" marR="0" rtl="0" algn="l">
              <a:spcBef>
                <a:spcPts val="0"/>
              </a:spcBef>
              <a:spcAft>
                <a:spcPts val="0"/>
              </a:spcAft>
              <a:buSzPts val="900"/>
              <a:buNone/>
              <a:defRPr b="0" i="0" sz="2700" u="none" cap="none" strike="noStrike">
                <a:solidFill>
                  <a:srgbClr val="FFFFFF"/>
                </a:solidFill>
                <a:latin typeface="Short Stack"/>
                <a:ea typeface="Short Stack"/>
                <a:cs typeface="Short Stack"/>
                <a:sym typeface="Short Stack"/>
              </a:defRPr>
            </a:lvl2pPr>
            <a:lvl3pPr lvl="2" marR="0" rtl="0" algn="l">
              <a:spcBef>
                <a:spcPts val="0"/>
              </a:spcBef>
              <a:spcAft>
                <a:spcPts val="0"/>
              </a:spcAft>
              <a:buSzPts val="900"/>
              <a:buNone/>
              <a:defRPr b="0" i="0" sz="2700" u="none" cap="none" strike="noStrike">
                <a:solidFill>
                  <a:srgbClr val="FFFFFF"/>
                </a:solidFill>
                <a:latin typeface="Short Stack"/>
                <a:ea typeface="Short Stack"/>
                <a:cs typeface="Short Stack"/>
                <a:sym typeface="Short Stack"/>
              </a:defRPr>
            </a:lvl3pPr>
            <a:lvl4pPr lvl="3" marR="0" rtl="0" algn="l">
              <a:spcBef>
                <a:spcPts val="0"/>
              </a:spcBef>
              <a:spcAft>
                <a:spcPts val="0"/>
              </a:spcAft>
              <a:buSzPts val="900"/>
              <a:buNone/>
              <a:defRPr b="0" i="0" sz="2700" u="none" cap="none" strike="noStrike">
                <a:solidFill>
                  <a:srgbClr val="FFFFFF"/>
                </a:solidFill>
                <a:latin typeface="Short Stack"/>
                <a:ea typeface="Short Stack"/>
                <a:cs typeface="Short Stack"/>
                <a:sym typeface="Short Stack"/>
              </a:defRPr>
            </a:lvl4pPr>
            <a:lvl5pPr lvl="4" marR="0" rtl="0" algn="l">
              <a:spcBef>
                <a:spcPts val="0"/>
              </a:spcBef>
              <a:spcAft>
                <a:spcPts val="0"/>
              </a:spcAft>
              <a:buSzPts val="900"/>
              <a:buNone/>
              <a:defRPr b="0" i="0" sz="2700" u="none" cap="none" strike="noStrike">
                <a:solidFill>
                  <a:srgbClr val="FFFFFF"/>
                </a:solidFill>
                <a:latin typeface="Short Stack"/>
                <a:ea typeface="Short Stack"/>
                <a:cs typeface="Short Stack"/>
                <a:sym typeface="Short Stack"/>
              </a:defRPr>
            </a:lvl5pPr>
            <a:lvl6pPr lvl="5" marR="0" rtl="0" algn="l">
              <a:spcBef>
                <a:spcPts val="0"/>
              </a:spcBef>
              <a:spcAft>
                <a:spcPts val="0"/>
              </a:spcAft>
              <a:buSzPts val="900"/>
              <a:buNone/>
              <a:defRPr b="0" i="0" sz="2700" u="none" cap="none" strike="noStrike">
                <a:solidFill>
                  <a:srgbClr val="FFFFFF"/>
                </a:solidFill>
                <a:latin typeface="Short Stack"/>
                <a:ea typeface="Short Stack"/>
                <a:cs typeface="Short Stack"/>
                <a:sym typeface="Short Stack"/>
              </a:defRPr>
            </a:lvl6pPr>
            <a:lvl7pPr lvl="6" marR="0" rtl="0" algn="l">
              <a:spcBef>
                <a:spcPts val="0"/>
              </a:spcBef>
              <a:spcAft>
                <a:spcPts val="0"/>
              </a:spcAft>
              <a:buSzPts val="900"/>
              <a:buNone/>
              <a:defRPr b="0" i="0" sz="2700" u="none" cap="none" strike="noStrike">
                <a:solidFill>
                  <a:srgbClr val="FFFFFF"/>
                </a:solidFill>
                <a:latin typeface="Short Stack"/>
                <a:ea typeface="Short Stack"/>
                <a:cs typeface="Short Stack"/>
                <a:sym typeface="Short Stack"/>
              </a:defRPr>
            </a:lvl7pPr>
            <a:lvl8pPr lvl="7" marR="0" rtl="0" algn="l">
              <a:spcBef>
                <a:spcPts val="0"/>
              </a:spcBef>
              <a:spcAft>
                <a:spcPts val="0"/>
              </a:spcAft>
              <a:buSzPts val="900"/>
              <a:buNone/>
              <a:defRPr b="0" i="0" sz="2700" u="none" cap="none" strike="noStrike">
                <a:solidFill>
                  <a:srgbClr val="FFFFFF"/>
                </a:solidFill>
                <a:latin typeface="Short Stack"/>
                <a:ea typeface="Short Stack"/>
                <a:cs typeface="Short Stack"/>
                <a:sym typeface="Short Stack"/>
              </a:defRPr>
            </a:lvl8pPr>
            <a:lvl9pPr lvl="8" marR="0" rtl="0" algn="l">
              <a:spcBef>
                <a:spcPts val="0"/>
              </a:spcBef>
              <a:spcAft>
                <a:spcPts val="0"/>
              </a:spcAft>
              <a:buSzPts val="900"/>
              <a:buNone/>
              <a:defRPr b="0" i="0" sz="2700" u="none" cap="none" strike="noStrike">
                <a:solidFill>
                  <a:srgbClr val="FFFFFF"/>
                </a:solidFill>
                <a:latin typeface="Short Stack"/>
                <a:ea typeface="Short Stack"/>
                <a:cs typeface="Short Stack"/>
                <a:sym typeface="Short Stack"/>
              </a:defRPr>
            </a:lvl9pPr>
          </a:lstStyle>
          <a:p/>
        </p:txBody>
      </p:sp>
      <p:sp>
        <p:nvSpPr>
          <p:cNvPr id="486" name="Google Shape;486;p76"/>
          <p:cNvSpPr txBox="1"/>
          <p:nvPr>
            <p:ph idx="11" type="ftr"/>
          </p:nvPr>
        </p:nvSpPr>
        <p:spPr>
          <a:xfrm>
            <a:off x="609600" y="4686300"/>
            <a:ext cx="5421305" cy="273850"/>
          </a:xfrm>
          <a:prstGeom prst="rect">
            <a:avLst/>
          </a:prstGeom>
          <a:noFill/>
          <a:ln>
            <a:noFill/>
          </a:ln>
        </p:spPr>
        <p:txBody>
          <a:bodyPr anchorCtr="0" anchor="t" bIns="41900" lIns="83800" spcFirstLastPara="1" rIns="83800" wrap="square" tIns="41900">
            <a:noAutofit/>
          </a:bodyPr>
          <a:lstStyle>
            <a:lvl1pPr lvl="0" marR="0" rtl="0" algn="l">
              <a:spcBef>
                <a:spcPts val="0"/>
              </a:spcBef>
              <a:spcAft>
                <a:spcPts val="0"/>
              </a:spcAft>
              <a:buSzPts val="900"/>
              <a:buNone/>
              <a:defRPr b="0" i="0" sz="2700" u="none" cap="none" strike="noStrike">
                <a:solidFill>
                  <a:srgbClr val="FFFFFF"/>
                </a:solidFill>
                <a:latin typeface="Short Stack"/>
                <a:ea typeface="Short Stack"/>
                <a:cs typeface="Short Stack"/>
                <a:sym typeface="Short Stack"/>
              </a:defRPr>
            </a:lvl1pPr>
            <a:lvl2pPr lvl="1" marR="0" rtl="0" algn="l">
              <a:spcBef>
                <a:spcPts val="0"/>
              </a:spcBef>
              <a:spcAft>
                <a:spcPts val="0"/>
              </a:spcAft>
              <a:buSzPts val="900"/>
              <a:buNone/>
              <a:defRPr b="0" i="0" sz="2700" u="none" cap="none" strike="noStrike">
                <a:solidFill>
                  <a:srgbClr val="FFFFFF"/>
                </a:solidFill>
                <a:latin typeface="Short Stack"/>
                <a:ea typeface="Short Stack"/>
                <a:cs typeface="Short Stack"/>
                <a:sym typeface="Short Stack"/>
              </a:defRPr>
            </a:lvl2pPr>
            <a:lvl3pPr lvl="2" marR="0" rtl="0" algn="l">
              <a:spcBef>
                <a:spcPts val="0"/>
              </a:spcBef>
              <a:spcAft>
                <a:spcPts val="0"/>
              </a:spcAft>
              <a:buSzPts val="900"/>
              <a:buNone/>
              <a:defRPr b="0" i="0" sz="2700" u="none" cap="none" strike="noStrike">
                <a:solidFill>
                  <a:srgbClr val="FFFFFF"/>
                </a:solidFill>
                <a:latin typeface="Short Stack"/>
                <a:ea typeface="Short Stack"/>
                <a:cs typeface="Short Stack"/>
                <a:sym typeface="Short Stack"/>
              </a:defRPr>
            </a:lvl3pPr>
            <a:lvl4pPr lvl="3" marR="0" rtl="0" algn="l">
              <a:spcBef>
                <a:spcPts val="0"/>
              </a:spcBef>
              <a:spcAft>
                <a:spcPts val="0"/>
              </a:spcAft>
              <a:buSzPts val="900"/>
              <a:buNone/>
              <a:defRPr b="0" i="0" sz="2700" u="none" cap="none" strike="noStrike">
                <a:solidFill>
                  <a:srgbClr val="FFFFFF"/>
                </a:solidFill>
                <a:latin typeface="Short Stack"/>
                <a:ea typeface="Short Stack"/>
                <a:cs typeface="Short Stack"/>
                <a:sym typeface="Short Stack"/>
              </a:defRPr>
            </a:lvl4pPr>
            <a:lvl5pPr lvl="4" marR="0" rtl="0" algn="l">
              <a:spcBef>
                <a:spcPts val="0"/>
              </a:spcBef>
              <a:spcAft>
                <a:spcPts val="0"/>
              </a:spcAft>
              <a:buSzPts val="900"/>
              <a:buNone/>
              <a:defRPr b="0" i="0" sz="2700" u="none" cap="none" strike="noStrike">
                <a:solidFill>
                  <a:srgbClr val="FFFFFF"/>
                </a:solidFill>
                <a:latin typeface="Short Stack"/>
                <a:ea typeface="Short Stack"/>
                <a:cs typeface="Short Stack"/>
                <a:sym typeface="Short Stack"/>
              </a:defRPr>
            </a:lvl5pPr>
            <a:lvl6pPr lvl="5" marR="0" rtl="0" algn="l">
              <a:spcBef>
                <a:spcPts val="0"/>
              </a:spcBef>
              <a:spcAft>
                <a:spcPts val="0"/>
              </a:spcAft>
              <a:buSzPts val="900"/>
              <a:buNone/>
              <a:defRPr b="0" i="0" sz="2700" u="none" cap="none" strike="noStrike">
                <a:solidFill>
                  <a:srgbClr val="FFFFFF"/>
                </a:solidFill>
                <a:latin typeface="Short Stack"/>
                <a:ea typeface="Short Stack"/>
                <a:cs typeface="Short Stack"/>
                <a:sym typeface="Short Stack"/>
              </a:defRPr>
            </a:lvl6pPr>
            <a:lvl7pPr lvl="6" marR="0" rtl="0" algn="l">
              <a:spcBef>
                <a:spcPts val="0"/>
              </a:spcBef>
              <a:spcAft>
                <a:spcPts val="0"/>
              </a:spcAft>
              <a:buSzPts val="900"/>
              <a:buNone/>
              <a:defRPr b="0" i="0" sz="2700" u="none" cap="none" strike="noStrike">
                <a:solidFill>
                  <a:srgbClr val="FFFFFF"/>
                </a:solidFill>
                <a:latin typeface="Short Stack"/>
                <a:ea typeface="Short Stack"/>
                <a:cs typeface="Short Stack"/>
                <a:sym typeface="Short Stack"/>
              </a:defRPr>
            </a:lvl7pPr>
            <a:lvl8pPr lvl="7" marR="0" rtl="0" algn="l">
              <a:spcBef>
                <a:spcPts val="0"/>
              </a:spcBef>
              <a:spcAft>
                <a:spcPts val="0"/>
              </a:spcAft>
              <a:buSzPts val="900"/>
              <a:buNone/>
              <a:defRPr b="0" i="0" sz="2700" u="none" cap="none" strike="noStrike">
                <a:solidFill>
                  <a:srgbClr val="FFFFFF"/>
                </a:solidFill>
                <a:latin typeface="Short Stack"/>
                <a:ea typeface="Short Stack"/>
                <a:cs typeface="Short Stack"/>
                <a:sym typeface="Short Stack"/>
              </a:defRPr>
            </a:lvl8pPr>
            <a:lvl9pPr lvl="8" marR="0" rtl="0" algn="l">
              <a:spcBef>
                <a:spcPts val="0"/>
              </a:spcBef>
              <a:spcAft>
                <a:spcPts val="0"/>
              </a:spcAft>
              <a:buSzPts val="900"/>
              <a:buNone/>
              <a:defRPr b="0" i="0" sz="2700" u="none" cap="none" strike="noStrike">
                <a:solidFill>
                  <a:srgbClr val="FFFFFF"/>
                </a:solidFill>
                <a:latin typeface="Short Stack"/>
                <a:ea typeface="Short Stack"/>
                <a:cs typeface="Short Stack"/>
                <a:sym typeface="Short Stack"/>
              </a:defRPr>
            </a:lvl9pPr>
          </a:lstStyle>
          <a:p/>
        </p:txBody>
      </p:sp>
      <p:sp>
        <p:nvSpPr>
          <p:cNvPr id="487" name="Google Shape;487;p76"/>
          <p:cNvSpPr txBox="1"/>
          <p:nvPr>
            <p:ph idx="12" type="sldNum"/>
          </p:nvPr>
        </p:nvSpPr>
        <p:spPr>
          <a:xfrm>
            <a:off x="0" y="953691"/>
            <a:ext cx="533461" cy="183357"/>
          </a:xfrm>
          <a:prstGeom prst="rect">
            <a:avLst/>
          </a:prstGeom>
          <a:noFill/>
          <a:ln>
            <a:noFill/>
          </a:ln>
        </p:spPr>
        <p:txBody>
          <a:bodyPr anchorCtr="0" anchor="t" bIns="41900" lIns="83800" spcFirstLastPara="1" rIns="83800" wrap="square" tIns="41900">
            <a:noAutofit/>
          </a:bodyPr>
          <a:lstStyle>
            <a:lvl1pPr indent="0" lvl="0" marL="0" marR="0" rtl="0" algn="l">
              <a:spcBef>
                <a:spcPts val="0"/>
              </a:spcBef>
              <a:spcAft>
                <a:spcPts val="0"/>
              </a:spcAft>
              <a:buNone/>
              <a:defRPr b="0" i="0" sz="2700" u="none" cap="none" strike="noStrike">
                <a:solidFill>
                  <a:srgbClr val="FFFFFF"/>
                </a:solidFill>
                <a:latin typeface="Short Stack"/>
                <a:ea typeface="Short Stack"/>
                <a:cs typeface="Short Stack"/>
                <a:sym typeface="Short Stack"/>
              </a:defRPr>
            </a:lvl1pPr>
            <a:lvl2pPr indent="0" lvl="1" marL="0" marR="0" rtl="0" algn="l">
              <a:spcBef>
                <a:spcPts val="0"/>
              </a:spcBef>
              <a:spcAft>
                <a:spcPts val="0"/>
              </a:spcAft>
              <a:buNone/>
              <a:defRPr b="0" i="0" sz="2700" u="none" cap="none" strike="noStrike">
                <a:solidFill>
                  <a:srgbClr val="FFFFFF"/>
                </a:solidFill>
                <a:latin typeface="Short Stack"/>
                <a:ea typeface="Short Stack"/>
                <a:cs typeface="Short Stack"/>
                <a:sym typeface="Short Stack"/>
              </a:defRPr>
            </a:lvl2pPr>
            <a:lvl3pPr indent="0" lvl="2" marL="0" marR="0" rtl="0" algn="l">
              <a:spcBef>
                <a:spcPts val="0"/>
              </a:spcBef>
              <a:spcAft>
                <a:spcPts val="0"/>
              </a:spcAft>
              <a:buNone/>
              <a:defRPr b="0" i="0" sz="2700" u="none" cap="none" strike="noStrike">
                <a:solidFill>
                  <a:srgbClr val="FFFFFF"/>
                </a:solidFill>
                <a:latin typeface="Short Stack"/>
                <a:ea typeface="Short Stack"/>
                <a:cs typeface="Short Stack"/>
                <a:sym typeface="Short Stack"/>
              </a:defRPr>
            </a:lvl3pPr>
            <a:lvl4pPr indent="0" lvl="3" marL="0" marR="0" rtl="0" algn="l">
              <a:spcBef>
                <a:spcPts val="0"/>
              </a:spcBef>
              <a:spcAft>
                <a:spcPts val="0"/>
              </a:spcAft>
              <a:buNone/>
              <a:defRPr b="0" i="0" sz="2700" u="none" cap="none" strike="noStrike">
                <a:solidFill>
                  <a:srgbClr val="FFFFFF"/>
                </a:solidFill>
                <a:latin typeface="Short Stack"/>
                <a:ea typeface="Short Stack"/>
                <a:cs typeface="Short Stack"/>
                <a:sym typeface="Short Stack"/>
              </a:defRPr>
            </a:lvl4pPr>
            <a:lvl5pPr indent="0" lvl="4" marL="0" marR="0" rtl="0" algn="l">
              <a:spcBef>
                <a:spcPts val="0"/>
              </a:spcBef>
              <a:spcAft>
                <a:spcPts val="0"/>
              </a:spcAft>
              <a:buNone/>
              <a:defRPr b="0" i="0" sz="2700" u="none" cap="none" strike="noStrike">
                <a:solidFill>
                  <a:srgbClr val="FFFFFF"/>
                </a:solidFill>
                <a:latin typeface="Short Stack"/>
                <a:ea typeface="Short Stack"/>
                <a:cs typeface="Short Stack"/>
                <a:sym typeface="Short Stack"/>
              </a:defRPr>
            </a:lvl5pPr>
            <a:lvl6pPr indent="0" lvl="5" marL="0" marR="0" rtl="0" algn="l">
              <a:spcBef>
                <a:spcPts val="0"/>
              </a:spcBef>
              <a:spcAft>
                <a:spcPts val="0"/>
              </a:spcAft>
              <a:buNone/>
              <a:defRPr b="0" i="0" sz="2700" u="none" cap="none" strike="noStrike">
                <a:solidFill>
                  <a:srgbClr val="FFFFFF"/>
                </a:solidFill>
                <a:latin typeface="Short Stack"/>
                <a:ea typeface="Short Stack"/>
                <a:cs typeface="Short Stack"/>
                <a:sym typeface="Short Stack"/>
              </a:defRPr>
            </a:lvl6pPr>
            <a:lvl7pPr indent="0" lvl="6" marL="0" marR="0" rtl="0" algn="l">
              <a:spcBef>
                <a:spcPts val="0"/>
              </a:spcBef>
              <a:spcAft>
                <a:spcPts val="0"/>
              </a:spcAft>
              <a:buNone/>
              <a:defRPr b="0" i="0" sz="2700" u="none" cap="none" strike="noStrike">
                <a:solidFill>
                  <a:srgbClr val="FFFFFF"/>
                </a:solidFill>
                <a:latin typeface="Short Stack"/>
                <a:ea typeface="Short Stack"/>
                <a:cs typeface="Short Stack"/>
                <a:sym typeface="Short Stack"/>
              </a:defRPr>
            </a:lvl7pPr>
            <a:lvl8pPr indent="0" lvl="7" marL="0" marR="0" rtl="0" algn="l">
              <a:spcBef>
                <a:spcPts val="0"/>
              </a:spcBef>
              <a:spcAft>
                <a:spcPts val="0"/>
              </a:spcAft>
              <a:buNone/>
              <a:defRPr b="0" i="0" sz="2700" u="none" cap="none" strike="noStrike">
                <a:solidFill>
                  <a:srgbClr val="FFFFFF"/>
                </a:solidFill>
                <a:latin typeface="Short Stack"/>
                <a:ea typeface="Short Stack"/>
                <a:cs typeface="Short Stack"/>
                <a:sym typeface="Short Stack"/>
              </a:defRPr>
            </a:lvl8pPr>
            <a:lvl9pPr indent="0" lvl="8" marL="0" marR="0" rtl="0" algn="l">
              <a:spcBef>
                <a:spcPts val="0"/>
              </a:spcBef>
              <a:spcAft>
                <a:spcPts val="0"/>
              </a:spcAft>
              <a:buNone/>
              <a:defRPr b="0" i="0" sz="2700" u="none" cap="none" strike="noStrike">
                <a:solidFill>
                  <a:srgbClr val="FFFFFF"/>
                </a:solidFill>
                <a:latin typeface="Short Stack"/>
                <a:ea typeface="Short Stack"/>
                <a:cs typeface="Short Stack"/>
                <a:sym typeface="Short Stack"/>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transition spd="slow">
    <p:fade thruBlk="1"/>
  </p:transition>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88" name="Shape 488"/>
        <p:cNvGrpSpPr/>
        <p:nvPr/>
      </p:nvGrpSpPr>
      <p:grpSpPr>
        <a:xfrm>
          <a:off x="0" y="0"/>
          <a:ext cx="0" cy="0"/>
          <a:chOff x="0" y="0"/>
          <a:chExt cx="0" cy="0"/>
        </a:xfrm>
      </p:grpSpPr>
      <p:cxnSp>
        <p:nvCxnSpPr>
          <p:cNvPr id="489" name="Google Shape;489;p77"/>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490" name="Google Shape;490;p77"/>
          <p:cNvSpPr txBox="1"/>
          <p:nvPr>
            <p:ph type="title"/>
          </p:nvPr>
        </p:nvSpPr>
        <p:spPr>
          <a:xfrm>
            <a:off x="387900" y="458025"/>
            <a:ext cx="8368200" cy="686100"/>
          </a:xfrm>
          <a:prstGeom prst="rect">
            <a:avLst/>
          </a:prstGeom>
        </p:spPr>
        <p:txBody>
          <a:bodyPr anchorCtr="0" anchor="ctr" bIns="32750" lIns="32750" spcFirstLastPara="1" rIns="32750" wrap="square" tIns="32750">
            <a:noAutofit/>
          </a:bodyPr>
          <a:lstStyle>
            <a:lvl1pPr lvl="0" rtl="0">
              <a:spcBef>
                <a:spcPts val="0"/>
              </a:spcBef>
              <a:spcAft>
                <a:spcPts val="0"/>
              </a:spcAft>
              <a:buSzPts val="900"/>
              <a:buNone/>
              <a:defRPr/>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p:txBody>
      </p:sp>
      <p:sp>
        <p:nvSpPr>
          <p:cNvPr id="491" name="Google Shape;491;p77"/>
          <p:cNvSpPr txBox="1"/>
          <p:nvPr>
            <p:ph idx="1" type="body"/>
          </p:nvPr>
        </p:nvSpPr>
        <p:spPr>
          <a:xfrm>
            <a:off x="387900" y="1489824"/>
            <a:ext cx="8368200" cy="3078900"/>
          </a:xfrm>
          <a:prstGeom prst="rect">
            <a:avLst/>
          </a:prstGeom>
        </p:spPr>
        <p:txBody>
          <a:bodyPr anchorCtr="0" anchor="ctr" bIns="32750" lIns="32750" spcFirstLastPara="1" rIns="32750" wrap="square" tIns="32750">
            <a:noAutofit/>
          </a:bodyPr>
          <a:lstStyle>
            <a:lvl1pPr indent="-323850" lvl="0" marL="457200" rtl="0">
              <a:spcBef>
                <a:spcPts val="1900"/>
              </a:spcBef>
              <a:spcAft>
                <a:spcPts val="0"/>
              </a:spcAft>
              <a:buSzPts val="1500"/>
              <a:buChar char="•"/>
              <a:defRPr/>
            </a:lvl1pPr>
            <a:lvl2pPr indent="-323850" lvl="1" marL="914400" rtl="0">
              <a:spcBef>
                <a:spcPts val="1900"/>
              </a:spcBef>
              <a:spcAft>
                <a:spcPts val="0"/>
              </a:spcAft>
              <a:buSzPts val="1500"/>
              <a:buChar char="•"/>
              <a:defRPr/>
            </a:lvl2pPr>
            <a:lvl3pPr indent="-323850" lvl="2" marL="1371600" rtl="0">
              <a:spcBef>
                <a:spcPts val="1900"/>
              </a:spcBef>
              <a:spcAft>
                <a:spcPts val="0"/>
              </a:spcAft>
              <a:buSzPts val="1500"/>
              <a:buChar char="•"/>
              <a:defRPr/>
            </a:lvl3pPr>
            <a:lvl4pPr indent="-323850" lvl="3" marL="1828800" rtl="0">
              <a:spcBef>
                <a:spcPts val="1900"/>
              </a:spcBef>
              <a:spcAft>
                <a:spcPts val="0"/>
              </a:spcAft>
              <a:buSzPts val="1500"/>
              <a:buChar char="•"/>
              <a:defRPr/>
            </a:lvl4pPr>
            <a:lvl5pPr indent="-323850" lvl="4" marL="2286000" rtl="0">
              <a:spcBef>
                <a:spcPts val="1900"/>
              </a:spcBef>
              <a:spcAft>
                <a:spcPts val="0"/>
              </a:spcAft>
              <a:buSzPts val="1500"/>
              <a:buChar char="•"/>
              <a:defRPr/>
            </a:lvl5pPr>
            <a:lvl6pPr indent="-323850" lvl="5" marL="2743200" rtl="0">
              <a:spcBef>
                <a:spcPts val="1900"/>
              </a:spcBef>
              <a:spcAft>
                <a:spcPts val="0"/>
              </a:spcAft>
              <a:buSzPts val="1500"/>
              <a:buChar char="•"/>
              <a:defRPr/>
            </a:lvl6pPr>
            <a:lvl7pPr indent="-323850" lvl="6" marL="3200400" rtl="0">
              <a:spcBef>
                <a:spcPts val="1900"/>
              </a:spcBef>
              <a:spcAft>
                <a:spcPts val="0"/>
              </a:spcAft>
              <a:buSzPts val="1500"/>
              <a:buChar char="•"/>
              <a:defRPr/>
            </a:lvl7pPr>
            <a:lvl8pPr indent="-323850" lvl="7" marL="3657600" rtl="0">
              <a:spcBef>
                <a:spcPts val="1900"/>
              </a:spcBef>
              <a:spcAft>
                <a:spcPts val="0"/>
              </a:spcAft>
              <a:buSzPts val="1500"/>
              <a:buChar char="•"/>
              <a:defRPr/>
            </a:lvl8pPr>
            <a:lvl9pPr indent="-323850" lvl="8" marL="4114800" rtl="0">
              <a:spcBef>
                <a:spcPts val="1900"/>
              </a:spcBef>
              <a:spcAft>
                <a:spcPts val="0"/>
              </a:spcAft>
              <a:buSzPts val="1500"/>
              <a:buChar char="•"/>
              <a:defRPr/>
            </a:lvl9pPr>
          </a:lstStyle>
          <a:p/>
        </p:txBody>
      </p:sp>
      <p:sp>
        <p:nvSpPr>
          <p:cNvPr id="492" name="Google Shape;492;p7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94" name="Shape 494"/>
        <p:cNvGrpSpPr/>
        <p:nvPr/>
      </p:nvGrpSpPr>
      <p:grpSpPr>
        <a:xfrm>
          <a:off x="0" y="0"/>
          <a:ext cx="0" cy="0"/>
          <a:chOff x="0" y="0"/>
          <a:chExt cx="0" cy="0"/>
        </a:xfrm>
      </p:grpSpPr>
      <p:sp>
        <p:nvSpPr>
          <p:cNvPr id="495" name="Google Shape;495;p79"/>
          <p:cNvSpPr txBox="1"/>
          <p:nvPr>
            <p:ph type="title"/>
          </p:nvPr>
        </p:nvSpPr>
        <p:spPr>
          <a:xfrm>
            <a:off x="457646" y="205941"/>
            <a:ext cx="8228672" cy="857303"/>
          </a:xfrm>
          <a:prstGeom prst="rect">
            <a:avLst/>
          </a:prstGeom>
          <a:noFill/>
          <a:ln>
            <a:noFill/>
          </a:ln>
        </p:spPr>
        <p:txBody>
          <a:bodyPr anchorCtr="0" anchor="t" bIns="29450" lIns="58925" spcFirstLastPara="1" rIns="58925" wrap="square" tIns="29450">
            <a:noAutofit/>
          </a:bodyPr>
          <a:lstStyle>
            <a:lvl1pPr lvl="0"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496" name="Google Shape;496;p79"/>
          <p:cNvSpPr txBox="1"/>
          <p:nvPr>
            <p:ph idx="1" type="body"/>
          </p:nvPr>
        </p:nvSpPr>
        <p:spPr>
          <a:xfrm>
            <a:off x="457646" y="1200485"/>
            <a:ext cx="8228672" cy="3393773"/>
          </a:xfrm>
          <a:prstGeom prst="rect">
            <a:avLst/>
          </a:prstGeom>
          <a:noFill/>
          <a:ln>
            <a:noFill/>
          </a:ln>
        </p:spPr>
        <p:txBody>
          <a:bodyPr anchorCtr="0" anchor="t" bIns="29450" lIns="58925" spcFirstLastPara="1" rIns="58925" wrap="square" tIns="29450">
            <a:noAutofit/>
          </a:bodyPr>
          <a:lstStyle>
            <a:lvl1pPr indent="-323850" lvl="0" marL="4572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1pPr>
            <a:lvl2pPr indent="-323850" lvl="1" marL="9144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2pPr>
            <a:lvl3pPr indent="-323850" lvl="2" marL="13716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3pPr>
            <a:lvl4pPr indent="-323850" lvl="3" marL="18288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4pPr>
            <a:lvl5pPr indent="-323850" lvl="4" marL="22860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5pPr>
            <a:lvl6pPr indent="-323850" lvl="5" marL="27432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6pPr>
            <a:lvl7pPr indent="-323850" lvl="6" marL="32004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7pPr>
            <a:lvl8pPr indent="-323850" lvl="7" marL="36576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8pPr>
            <a:lvl9pPr indent="-323850" lvl="8" marL="41148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97" name="Shape 497"/>
        <p:cNvGrpSpPr/>
        <p:nvPr/>
      </p:nvGrpSpPr>
      <p:grpSpPr>
        <a:xfrm>
          <a:off x="0" y="0"/>
          <a:ext cx="0" cy="0"/>
          <a:chOff x="0" y="0"/>
          <a:chExt cx="0" cy="0"/>
        </a:xfrm>
      </p:grpSpPr>
      <p:sp>
        <p:nvSpPr>
          <p:cNvPr id="498" name="Google Shape;498;p80"/>
          <p:cNvSpPr txBox="1"/>
          <p:nvPr>
            <p:ph type="ctrTitle"/>
          </p:nvPr>
        </p:nvSpPr>
        <p:spPr>
          <a:xfrm>
            <a:off x="685354" y="1598135"/>
            <a:ext cx="7773258" cy="1102518"/>
          </a:xfrm>
          <a:prstGeom prst="rect">
            <a:avLst/>
          </a:prstGeom>
          <a:noFill/>
          <a:ln>
            <a:noFill/>
          </a:ln>
        </p:spPr>
        <p:txBody>
          <a:bodyPr anchorCtr="0" anchor="t" bIns="29450" lIns="58925" spcFirstLastPara="1" rIns="58925" wrap="square" tIns="29450">
            <a:noAutofit/>
          </a:bodyPr>
          <a:lstStyle>
            <a:lvl1pPr lvl="0"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499" name="Google Shape;499;p80"/>
          <p:cNvSpPr txBox="1"/>
          <p:nvPr>
            <p:ph idx="1" type="subTitle"/>
          </p:nvPr>
        </p:nvSpPr>
        <p:spPr>
          <a:xfrm>
            <a:off x="1371824" y="2914985"/>
            <a:ext cx="6400266" cy="1314352"/>
          </a:xfrm>
          <a:prstGeom prst="rect">
            <a:avLst/>
          </a:prstGeom>
          <a:noFill/>
          <a:ln>
            <a:noFill/>
          </a:ln>
        </p:spPr>
        <p:txBody>
          <a:bodyPr anchorCtr="0" anchor="t" bIns="29450" lIns="58925" spcFirstLastPara="1" rIns="58925" wrap="square" tIns="29450">
            <a:noAutofit/>
          </a:bodyPr>
          <a:lstStyle>
            <a:lvl1pPr lvl="0" marR="0" rtl="0" algn="ctr">
              <a:lnSpc>
                <a:spcPct val="100000"/>
              </a:lnSpc>
              <a:spcBef>
                <a:spcPts val="1900"/>
              </a:spcBef>
              <a:spcAft>
                <a:spcPts val="0"/>
              </a:spcAft>
              <a:buClr>
                <a:schemeClr val="lt1"/>
              </a:buClr>
              <a:buSzPts val="1500"/>
              <a:buFont typeface="Calibri"/>
              <a:buNone/>
              <a:defRPr b="0" i="0" sz="2300" u="none" cap="none" strike="noStrike">
                <a:solidFill>
                  <a:schemeClr val="lt1"/>
                </a:solidFill>
                <a:latin typeface="Calibri"/>
                <a:ea typeface="Calibri"/>
                <a:cs typeface="Calibri"/>
                <a:sym typeface="Calibri"/>
              </a:defRPr>
            </a:lvl1pPr>
            <a:lvl2pPr lvl="1" marR="0" rtl="0" algn="ctr">
              <a:lnSpc>
                <a:spcPct val="100000"/>
              </a:lnSpc>
              <a:spcBef>
                <a:spcPts val="1900"/>
              </a:spcBef>
              <a:spcAft>
                <a:spcPts val="0"/>
              </a:spcAft>
              <a:buClr>
                <a:schemeClr val="lt1"/>
              </a:buClr>
              <a:buSzPts val="1500"/>
              <a:buFont typeface="Calibri"/>
              <a:buNone/>
              <a:defRPr b="0" i="0" sz="2300" u="none" cap="none" strike="noStrike">
                <a:solidFill>
                  <a:schemeClr val="lt1"/>
                </a:solidFill>
                <a:latin typeface="Calibri"/>
                <a:ea typeface="Calibri"/>
                <a:cs typeface="Calibri"/>
                <a:sym typeface="Calibri"/>
              </a:defRPr>
            </a:lvl2pPr>
            <a:lvl3pPr lvl="2" marR="0" rtl="0" algn="ctr">
              <a:lnSpc>
                <a:spcPct val="100000"/>
              </a:lnSpc>
              <a:spcBef>
                <a:spcPts val="1900"/>
              </a:spcBef>
              <a:spcAft>
                <a:spcPts val="0"/>
              </a:spcAft>
              <a:buClr>
                <a:schemeClr val="lt1"/>
              </a:buClr>
              <a:buSzPts val="1500"/>
              <a:buFont typeface="Calibri"/>
              <a:buNone/>
              <a:defRPr b="0" i="0" sz="2300" u="none" cap="none" strike="noStrike">
                <a:solidFill>
                  <a:schemeClr val="lt1"/>
                </a:solidFill>
                <a:latin typeface="Calibri"/>
                <a:ea typeface="Calibri"/>
                <a:cs typeface="Calibri"/>
                <a:sym typeface="Calibri"/>
              </a:defRPr>
            </a:lvl3pPr>
            <a:lvl4pPr lvl="3" marR="0" rtl="0" algn="ctr">
              <a:lnSpc>
                <a:spcPct val="100000"/>
              </a:lnSpc>
              <a:spcBef>
                <a:spcPts val="1900"/>
              </a:spcBef>
              <a:spcAft>
                <a:spcPts val="0"/>
              </a:spcAft>
              <a:buClr>
                <a:schemeClr val="lt1"/>
              </a:buClr>
              <a:buSzPts val="1500"/>
              <a:buFont typeface="Calibri"/>
              <a:buNone/>
              <a:defRPr b="0" i="0" sz="2300" u="none" cap="none" strike="noStrike">
                <a:solidFill>
                  <a:schemeClr val="lt1"/>
                </a:solidFill>
                <a:latin typeface="Calibri"/>
                <a:ea typeface="Calibri"/>
                <a:cs typeface="Calibri"/>
                <a:sym typeface="Calibri"/>
              </a:defRPr>
            </a:lvl4pPr>
            <a:lvl5pPr lvl="4" marR="0" rtl="0" algn="ctr">
              <a:lnSpc>
                <a:spcPct val="100000"/>
              </a:lnSpc>
              <a:spcBef>
                <a:spcPts val="1900"/>
              </a:spcBef>
              <a:spcAft>
                <a:spcPts val="0"/>
              </a:spcAft>
              <a:buClr>
                <a:schemeClr val="lt1"/>
              </a:buClr>
              <a:buSzPts val="1500"/>
              <a:buFont typeface="Calibri"/>
              <a:buNone/>
              <a:defRPr b="0" i="0" sz="2300" u="none" cap="none" strike="noStrike">
                <a:solidFill>
                  <a:schemeClr val="lt1"/>
                </a:solidFill>
                <a:latin typeface="Calibri"/>
                <a:ea typeface="Calibri"/>
                <a:cs typeface="Calibri"/>
                <a:sym typeface="Calibri"/>
              </a:defRPr>
            </a:lvl5pPr>
            <a:lvl6pPr lvl="5" marR="0" rtl="0" algn="ctr">
              <a:lnSpc>
                <a:spcPct val="100000"/>
              </a:lnSpc>
              <a:spcBef>
                <a:spcPts val="1900"/>
              </a:spcBef>
              <a:spcAft>
                <a:spcPts val="0"/>
              </a:spcAft>
              <a:buClr>
                <a:schemeClr val="lt1"/>
              </a:buClr>
              <a:buSzPts val="1500"/>
              <a:buFont typeface="Calibri"/>
              <a:buNone/>
              <a:defRPr b="0" i="0" sz="2300" u="none" cap="none" strike="noStrike">
                <a:solidFill>
                  <a:schemeClr val="lt1"/>
                </a:solidFill>
                <a:latin typeface="Calibri"/>
                <a:ea typeface="Calibri"/>
                <a:cs typeface="Calibri"/>
                <a:sym typeface="Calibri"/>
              </a:defRPr>
            </a:lvl6pPr>
            <a:lvl7pPr lvl="6" marR="0" rtl="0" algn="ctr">
              <a:lnSpc>
                <a:spcPct val="100000"/>
              </a:lnSpc>
              <a:spcBef>
                <a:spcPts val="1900"/>
              </a:spcBef>
              <a:spcAft>
                <a:spcPts val="0"/>
              </a:spcAft>
              <a:buClr>
                <a:schemeClr val="lt1"/>
              </a:buClr>
              <a:buSzPts val="1500"/>
              <a:buFont typeface="Calibri"/>
              <a:buNone/>
              <a:defRPr b="0" i="0" sz="2300" u="none" cap="none" strike="noStrike">
                <a:solidFill>
                  <a:schemeClr val="lt1"/>
                </a:solidFill>
                <a:latin typeface="Calibri"/>
                <a:ea typeface="Calibri"/>
                <a:cs typeface="Calibri"/>
                <a:sym typeface="Calibri"/>
              </a:defRPr>
            </a:lvl7pPr>
            <a:lvl8pPr lvl="7" marR="0" rtl="0" algn="ctr">
              <a:lnSpc>
                <a:spcPct val="100000"/>
              </a:lnSpc>
              <a:spcBef>
                <a:spcPts val="1900"/>
              </a:spcBef>
              <a:spcAft>
                <a:spcPts val="0"/>
              </a:spcAft>
              <a:buClr>
                <a:schemeClr val="lt1"/>
              </a:buClr>
              <a:buSzPts val="1500"/>
              <a:buFont typeface="Calibri"/>
              <a:buNone/>
              <a:defRPr b="0" i="0" sz="2300" u="none" cap="none" strike="noStrike">
                <a:solidFill>
                  <a:schemeClr val="lt1"/>
                </a:solidFill>
                <a:latin typeface="Calibri"/>
                <a:ea typeface="Calibri"/>
                <a:cs typeface="Calibri"/>
                <a:sym typeface="Calibri"/>
              </a:defRPr>
            </a:lvl8pPr>
            <a:lvl9pPr lvl="8" marR="0" rtl="0" algn="ctr">
              <a:lnSpc>
                <a:spcPct val="100000"/>
              </a:lnSpc>
              <a:spcBef>
                <a:spcPts val="1900"/>
              </a:spcBef>
              <a:spcAft>
                <a:spcPts val="0"/>
              </a:spcAft>
              <a:buClr>
                <a:schemeClr val="lt1"/>
              </a:buClr>
              <a:buSzPts val="1500"/>
              <a:buFont typeface="Calibri"/>
              <a:buNone/>
              <a:defRPr b="0" i="0" sz="23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00" name="Shape 500"/>
        <p:cNvGrpSpPr/>
        <p:nvPr/>
      </p:nvGrpSpPr>
      <p:grpSpPr>
        <a:xfrm>
          <a:off x="0" y="0"/>
          <a:ext cx="0" cy="0"/>
          <a:chOff x="0" y="0"/>
          <a:chExt cx="0" cy="0"/>
        </a:xfrm>
      </p:grpSpPr>
      <p:sp>
        <p:nvSpPr>
          <p:cNvPr id="501" name="Google Shape;501;p81"/>
          <p:cNvSpPr txBox="1"/>
          <p:nvPr>
            <p:ph type="title"/>
          </p:nvPr>
        </p:nvSpPr>
        <p:spPr>
          <a:xfrm>
            <a:off x="722189" y="3305101"/>
            <a:ext cx="7772203" cy="1021359"/>
          </a:xfrm>
          <a:prstGeom prst="rect">
            <a:avLst/>
          </a:prstGeom>
          <a:noFill/>
          <a:ln>
            <a:noFill/>
          </a:ln>
        </p:spPr>
        <p:txBody>
          <a:bodyPr anchorCtr="0" anchor="t" bIns="29450" lIns="58925" spcFirstLastPara="1" rIns="58925" wrap="square" tIns="29450">
            <a:noAutofit/>
          </a:bodyPr>
          <a:lstStyle>
            <a:lvl1pPr lvl="0" marR="0" rtl="0" algn="l">
              <a:lnSpc>
                <a:spcPct val="100000"/>
              </a:lnSpc>
              <a:spcBef>
                <a:spcPts val="0"/>
              </a:spcBef>
              <a:spcAft>
                <a:spcPts val="0"/>
              </a:spcAft>
              <a:buClr>
                <a:srgbClr val="000000"/>
              </a:buClr>
              <a:buSzPts val="900"/>
              <a:buFont typeface="Arial"/>
              <a:buNone/>
              <a:defRPr b="1" i="0" sz="2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502" name="Google Shape;502;p81"/>
          <p:cNvSpPr txBox="1"/>
          <p:nvPr>
            <p:ph idx="1" type="body"/>
          </p:nvPr>
        </p:nvSpPr>
        <p:spPr>
          <a:xfrm>
            <a:off x="722189" y="2179960"/>
            <a:ext cx="7772203" cy="1125141"/>
          </a:xfrm>
          <a:prstGeom prst="rect">
            <a:avLst/>
          </a:prstGeom>
          <a:noFill/>
          <a:ln>
            <a:noFill/>
          </a:ln>
        </p:spPr>
        <p:txBody>
          <a:bodyPr anchorCtr="0" anchor="b" bIns="29450" lIns="58925" spcFirstLastPara="1" rIns="58925" wrap="square" tIns="29450">
            <a:noAutofit/>
          </a:bodyPr>
          <a:lstStyle>
            <a:lvl1pPr indent="-228600" lvl="0" marL="457200" marR="0" rtl="0" algn="l">
              <a:lnSpc>
                <a:spcPct val="100000"/>
              </a:lnSpc>
              <a:spcBef>
                <a:spcPts val="1900"/>
              </a:spcBef>
              <a:spcAft>
                <a:spcPts val="0"/>
              </a:spcAft>
              <a:buClr>
                <a:schemeClr val="lt1"/>
              </a:buClr>
              <a:buSzPts val="900"/>
              <a:buFont typeface="Calibri"/>
              <a:buNone/>
              <a:defRPr b="0" i="0" sz="1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900"/>
              </a:spcBef>
              <a:spcAft>
                <a:spcPts val="0"/>
              </a:spcAft>
              <a:buClr>
                <a:schemeClr val="lt1"/>
              </a:buClr>
              <a:buSzPts val="800"/>
              <a:buFont typeface="Calibri"/>
              <a:buNone/>
              <a:defRPr b="0" i="0" sz="1200" u="none" cap="none" strike="noStrike">
                <a:solidFill>
                  <a:schemeClr val="lt1"/>
                </a:solidFill>
                <a:latin typeface="Calibri"/>
                <a:ea typeface="Calibri"/>
                <a:cs typeface="Calibri"/>
                <a:sym typeface="Calibri"/>
              </a:defRPr>
            </a:lvl2pPr>
            <a:lvl3pPr indent="-228600" lvl="2" marL="1371600" marR="0" rtl="0" algn="l">
              <a:lnSpc>
                <a:spcPct val="100000"/>
              </a:lnSpc>
              <a:spcBef>
                <a:spcPts val="1900"/>
              </a:spcBef>
              <a:spcAft>
                <a:spcPts val="0"/>
              </a:spcAft>
              <a:buClr>
                <a:schemeClr val="lt1"/>
              </a:buClr>
              <a:buSzPts val="700"/>
              <a:buFont typeface="Calibri"/>
              <a:buNone/>
              <a:defRPr b="0" i="0" sz="1000" u="none" cap="none" strike="noStrike">
                <a:solidFill>
                  <a:schemeClr val="lt1"/>
                </a:solidFill>
                <a:latin typeface="Calibri"/>
                <a:ea typeface="Calibri"/>
                <a:cs typeface="Calibri"/>
                <a:sym typeface="Calibri"/>
              </a:defRPr>
            </a:lvl3pPr>
            <a:lvl4pPr indent="-228600" lvl="3" marL="1828800" marR="0" rtl="0" algn="l">
              <a:lnSpc>
                <a:spcPct val="100000"/>
              </a:lnSpc>
              <a:spcBef>
                <a:spcPts val="1900"/>
              </a:spcBef>
              <a:spcAft>
                <a:spcPts val="0"/>
              </a:spcAft>
              <a:buClr>
                <a:schemeClr val="lt1"/>
              </a:buClr>
              <a:buSzPts val="600"/>
              <a:buFont typeface="Calibri"/>
              <a:buNone/>
              <a:defRPr b="0" i="0" sz="900" u="none" cap="none" strike="noStrike">
                <a:solidFill>
                  <a:schemeClr val="lt1"/>
                </a:solidFill>
                <a:latin typeface="Calibri"/>
                <a:ea typeface="Calibri"/>
                <a:cs typeface="Calibri"/>
                <a:sym typeface="Calibri"/>
              </a:defRPr>
            </a:lvl4pPr>
            <a:lvl5pPr indent="-228600" lvl="4" marL="2286000" marR="0" rtl="0" algn="l">
              <a:lnSpc>
                <a:spcPct val="100000"/>
              </a:lnSpc>
              <a:spcBef>
                <a:spcPts val="1900"/>
              </a:spcBef>
              <a:spcAft>
                <a:spcPts val="0"/>
              </a:spcAft>
              <a:buClr>
                <a:schemeClr val="lt1"/>
              </a:buClr>
              <a:buSzPts val="600"/>
              <a:buFont typeface="Calibri"/>
              <a:buNone/>
              <a:defRPr b="0" i="0" sz="900" u="none" cap="none" strike="noStrike">
                <a:solidFill>
                  <a:schemeClr val="lt1"/>
                </a:solidFill>
                <a:latin typeface="Calibri"/>
                <a:ea typeface="Calibri"/>
                <a:cs typeface="Calibri"/>
                <a:sym typeface="Calibri"/>
              </a:defRPr>
            </a:lvl5pPr>
            <a:lvl6pPr indent="-228600" lvl="5" marL="2743200" marR="0" rtl="0" algn="l">
              <a:lnSpc>
                <a:spcPct val="100000"/>
              </a:lnSpc>
              <a:spcBef>
                <a:spcPts val="1900"/>
              </a:spcBef>
              <a:spcAft>
                <a:spcPts val="0"/>
              </a:spcAft>
              <a:buClr>
                <a:schemeClr val="lt1"/>
              </a:buClr>
              <a:buSzPts val="600"/>
              <a:buFont typeface="Calibri"/>
              <a:buNone/>
              <a:defRPr b="0" i="0" sz="900" u="none" cap="none" strike="noStrike">
                <a:solidFill>
                  <a:schemeClr val="lt1"/>
                </a:solidFill>
                <a:latin typeface="Calibri"/>
                <a:ea typeface="Calibri"/>
                <a:cs typeface="Calibri"/>
                <a:sym typeface="Calibri"/>
              </a:defRPr>
            </a:lvl6pPr>
            <a:lvl7pPr indent="-228600" lvl="6" marL="3200400" marR="0" rtl="0" algn="l">
              <a:lnSpc>
                <a:spcPct val="100000"/>
              </a:lnSpc>
              <a:spcBef>
                <a:spcPts val="1900"/>
              </a:spcBef>
              <a:spcAft>
                <a:spcPts val="0"/>
              </a:spcAft>
              <a:buClr>
                <a:schemeClr val="lt1"/>
              </a:buClr>
              <a:buSzPts val="600"/>
              <a:buFont typeface="Calibri"/>
              <a:buNone/>
              <a:defRPr b="0" i="0" sz="900" u="none" cap="none" strike="noStrike">
                <a:solidFill>
                  <a:schemeClr val="lt1"/>
                </a:solidFill>
                <a:latin typeface="Calibri"/>
                <a:ea typeface="Calibri"/>
                <a:cs typeface="Calibri"/>
                <a:sym typeface="Calibri"/>
              </a:defRPr>
            </a:lvl7pPr>
            <a:lvl8pPr indent="-228600" lvl="7" marL="3657600" marR="0" rtl="0" algn="l">
              <a:lnSpc>
                <a:spcPct val="100000"/>
              </a:lnSpc>
              <a:spcBef>
                <a:spcPts val="1900"/>
              </a:spcBef>
              <a:spcAft>
                <a:spcPts val="0"/>
              </a:spcAft>
              <a:buClr>
                <a:schemeClr val="lt1"/>
              </a:buClr>
              <a:buSzPts val="600"/>
              <a:buFont typeface="Calibri"/>
              <a:buNone/>
              <a:defRPr b="0" i="0" sz="900" u="none" cap="none" strike="noStrike">
                <a:solidFill>
                  <a:schemeClr val="lt1"/>
                </a:solidFill>
                <a:latin typeface="Calibri"/>
                <a:ea typeface="Calibri"/>
                <a:cs typeface="Calibri"/>
                <a:sym typeface="Calibri"/>
              </a:defRPr>
            </a:lvl8pPr>
            <a:lvl9pPr indent="-228600" lvl="8" marL="4114800" marR="0" rtl="0" algn="l">
              <a:lnSpc>
                <a:spcPct val="100000"/>
              </a:lnSpc>
              <a:spcBef>
                <a:spcPts val="1900"/>
              </a:spcBef>
              <a:spcAft>
                <a:spcPts val="0"/>
              </a:spcAft>
              <a:buClr>
                <a:schemeClr val="lt1"/>
              </a:buClr>
              <a:buSzPts val="600"/>
              <a:buFont typeface="Calibri"/>
              <a:buNone/>
              <a:defRPr b="0" i="0" sz="9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03" name="Shape 503"/>
        <p:cNvGrpSpPr/>
        <p:nvPr/>
      </p:nvGrpSpPr>
      <p:grpSpPr>
        <a:xfrm>
          <a:off x="0" y="0"/>
          <a:ext cx="0" cy="0"/>
          <a:chOff x="0" y="0"/>
          <a:chExt cx="0" cy="0"/>
        </a:xfrm>
      </p:grpSpPr>
      <p:sp>
        <p:nvSpPr>
          <p:cNvPr id="504" name="Google Shape;504;p82"/>
          <p:cNvSpPr txBox="1"/>
          <p:nvPr>
            <p:ph type="title"/>
          </p:nvPr>
        </p:nvSpPr>
        <p:spPr>
          <a:xfrm>
            <a:off x="457646" y="205941"/>
            <a:ext cx="8228672" cy="857303"/>
          </a:xfrm>
          <a:prstGeom prst="rect">
            <a:avLst/>
          </a:prstGeom>
          <a:noFill/>
          <a:ln>
            <a:noFill/>
          </a:ln>
        </p:spPr>
        <p:txBody>
          <a:bodyPr anchorCtr="0" anchor="t" bIns="29450" lIns="58925" spcFirstLastPara="1" rIns="58925" wrap="square" tIns="29450">
            <a:noAutofit/>
          </a:bodyPr>
          <a:lstStyle>
            <a:lvl1pPr lvl="0"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505" name="Google Shape;505;p82"/>
          <p:cNvSpPr txBox="1"/>
          <p:nvPr>
            <p:ph idx="1" type="body"/>
          </p:nvPr>
        </p:nvSpPr>
        <p:spPr>
          <a:xfrm>
            <a:off x="457646" y="1200485"/>
            <a:ext cx="4060758" cy="3393773"/>
          </a:xfrm>
          <a:prstGeom prst="rect">
            <a:avLst/>
          </a:prstGeom>
          <a:noFill/>
          <a:ln>
            <a:noFill/>
          </a:ln>
        </p:spPr>
        <p:txBody>
          <a:bodyPr anchorCtr="0" anchor="t" bIns="29450" lIns="58925" spcFirstLastPara="1" rIns="58925" wrap="square" tIns="29450">
            <a:noAutofit/>
          </a:bodyPr>
          <a:lstStyle>
            <a:lvl1pPr indent="-304800" lvl="0" marL="457200" marR="0" rtl="0" algn="l">
              <a:lnSpc>
                <a:spcPct val="100000"/>
              </a:lnSpc>
              <a:spcBef>
                <a:spcPts val="1900"/>
              </a:spcBef>
              <a:spcAft>
                <a:spcPts val="0"/>
              </a:spcAft>
              <a:buClr>
                <a:schemeClr val="lt1"/>
              </a:buClr>
              <a:buSzPts val="1200"/>
              <a:buFont typeface="Calibri"/>
              <a:buChar char="•"/>
              <a:defRPr b="0" i="0" sz="1800" u="none" cap="none" strike="noStrike">
                <a:solidFill>
                  <a:schemeClr val="lt1"/>
                </a:solidFill>
                <a:latin typeface="Calibri"/>
                <a:ea typeface="Calibri"/>
                <a:cs typeface="Calibri"/>
                <a:sym typeface="Calibri"/>
              </a:defRPr>
            </a:lvl1pPr>
            <a:lvl2pPr indent="-292100" lvl="1" marL="914400" marR="0" rtl="0" algn="l">
              <a:lnSpc>
                <a:spcPct val="100000"/>
              </a:lnSpc>
              <a:spcBef>
                <a:spcPts val="1900"/>
              </a:spcBef>
              <a:spcAft>
                <a:spcPts val="0"/>
              </a:spcAft>
              <a:buClr>
                <a:schemeClr val="lt1"/>
              </a:buClr>
              <a:buSzPts val="1000"/>
              <a:buFont typeface="Calibri"/>
              <a:buChar char="•"/>
              <a:defRPr b="0" i="0" sz="1500" u="none" cap="none" strike="noStrike">
                <a:solidFill>
                  <a:schemeClr val="lt1"/>
                </a:solidFill>
                <a:latin typeface="Calibri"/>
                <a:ea typeface="Calibri"/>
                <a:cs typeface="Calibri"/>
                <a:sym typeface="Calibri"/>
              </a:defRPr>
            </a:lvl2pPr>
            <a:lvl3pPr indent="-285750" lvl="2" marL="1371600" marR="0" rtl="0" algn="l">
              <a:lnSpc>
                <a:spcPct val="100000"/>
              </a:lnSpc>
              <a:spcBef>
                <a:spcPts val="1900"/>
              </a:spcBef>
              <a:spcAft>
                <a:spcPts val="0"/>
              </a:spcAft>
              <a:buClr>
                <a:schemeClr val="lt1"/>
              </a:buClr>
              <a:buSzPts val="900"/>
              <a:buFont typeface="Calibri"/>
              <a:buChar char="•"/>
              <a:defRPr b="0" i="0" sz="1300" u="none" cap="none" strike="noStrike">
                <a:solidFill>
                  <a:schemeClr val="lt1"/>
                </a:solidFill>
                <a:latin typeface="Calibri"/>
                <a:ea typeface="Calibri"/>
                <a:cs typeface="Calibri"/>
                <a:sym typeface="Calibri"/>
              </a:defRPr>
            </a:lvl3pPr>
            <a:lvl4pPr indent="-279400" lvl="3" marL="1828800" marR="0" rtl="0" algn="l">
              <a:lnSpc>
                <a:spcPct val="100000"/>
              </a:lnSpc>
              <a:spcBef>
                <a:spcPts val="19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4pPr>
            <a:lvl5pPr indent="-279400" lvl="4" marL="2286000" marR="0" rtl="0" algn="l">
              <a:lnSpc>
                <a:spcPct val="100000"/>
              </a:lnSpc>
              <a:spcBef>
                <a:spcPts val="19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5pPr>
            <a:lvl6pPr indent="-279400" lvl="5" marL="2743200" marR="0" rtl="0" algn="l">
              <a:lnSpc>
                <a:spcPct val="100000"/>
              </a:lnSpc>
              <a:spcBef>
                <a:spcPts val="19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6pPr>
            <a:lvl7pPr indent="-279400" lvl="6" marL="3200400" marR="0" rtl="0" algn="l">
              <a:lnSpc>
                <a:spcPct val="100000"/>
              </a:lnSpc>
              <a:spcBef>
                <a:spcPts val="19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7pPr>
            <a:lvl8pPr indent="-279400" lvl="7" marL="3657600" marR="0" rtl="0" algn="l">
              <a:lnSpc>
                <a:spcPct val="100000"/>
              </a:lnSpc>
              <a:spcBef>
                <a:spcPts val="19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8pPr>
            <a:lvl9pPr indent="-279400" lvl="8" marL="4114800" marR="0" rtl="0" algn="l">
              <a:lnSpc>
                <a:spcPct val="100000"/>
              </a:lnSpc>
              <a:spcBef>
                <a:spcPts val="19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9pPr>
          </a:lstStyle>
          <a:p/>
        </p:txBody>
      </p:sp>
      <p:sp>
        <p:nvSpPr>
          <p:cNvPr id="506" name="Google Shape;506;p82"/>
          <p:cNvSpPr txBox="1"/>
          <p:nvPr>
            <p:ph idx="2" type="body"/>
          </p:nvPr>
        </p:nvSpPr>
        <p:spPr>
          <a:xfrm>
            <a:off x="4625578" y="1200485"/>
            <a:ext cx="4060758" cy="3393773"/>
          </a:xfrm>
          <a:prstGeom prst="rect">
            <a:avLst/>
          </a:prstGeom>
          <a:noFill/>
          <a:ln>
            <a:noFill/>
          </a:ln>
        </p:spPr>
        <p:txBody>
          <a:bodyPr anchorCtr="0" anchor="t" bIns="29450" lIns="58925" spcFirstLastPara="1" rIns="58925" wrap="square" tIns="29450">
            <a:noAutofit/>
          </a:bodyPr>
          <a:lstStyle>
            <a:lvl1pPr indent="-304800" lvl="0" marL="457200" marR="0" rtl="0" algn="l">
              <a:lnSpc>
                <a:spcPct val="100000"/>
              </a:lnSpc>
              <a:spcBef>
                <a:spcPts val="1900"/>
              </a:spcBef>
              <a:spcAft>
                <a:spcPts val="0"/>
              </a:spcAft>
              <a:buClr>
                <a:schemeClr val="lt1"/>
              </a:buClr>
              <a:buSzPts val="1200"/>
              <a:buFont typeface="Calibri"/>
              <a:buChar char="•"/>
              <a:defRPr b="0" i="0" sz="1800" u="none" cap="none" strike="noStrike">
                <a:solidFill>
                  <a:schemeClr val="lt1"/>
                </a:solidFill>
                <a:latin typeface="Calibri"/>
                <a:ea typeface="Calibri"/>
                <a:cs typeface="Calibri"/>
                <a:sym typeface="Calibri"/>
              </a:defRPr>
            </a:lvl1pPr>
            <a:lvl2pPr indent="-292100" lvl="1" marL="914400" marR="0" rtl="0" algn="l">
              <a:lnSpc>
                <a:spcPct val="100000"/>
              </a:lnSpc>
              <a:spcBef>
                <a:spcPts val="1900"/>
              </a:spcBef>
              <a:spcAft>
                <a:spcPts val="0"/>
              </a:spcAft>
              <a:buClr>
                <a:schemeClr val="lt1"/>
              </a:buClr>
              <a:buSzPts val="1000"/>
              <a:buFont typeface="Calibri"/>
              <a:buChar char="•"/>
              <a:defRPr b="0" i="0" sz="1500" u="none" cap="none" strike="noStrike">
                <a:solidFill>
                  <a:schemeClr val="lt1"/>
                </a:solidFill>
                <a:latin typeface="Calibri"/>
                <a:ea typeface="Calibri"/>
                <a:cs typeface="Calibri"/>
                <a:sym typeface="Calibri"/>
              </a:defRPr>
            </a:lvl2pPr>
            <a:lvl3pPr indent="-285750" lvl="2" marL="1371600" marR="0" rtl="0" algn="l">
              <a:lnSpc>
                <a:spcPct val="100000"/>
              </a:lnSpc>
              <a:spcBef>
                <a:spcPts val="1900"/>
              </a:spcBef>
              <a:spcAft>
                <a:spcPts val="0"/>
              </a:spcAft>
              <a:buClr>
                <a:schemeClr val="lt1"/>
              </a:buClr>
              <a:buSzPts val="900"/>
              <a:buFont typeface="Calibri"/>
              <a:buChar char="•"/>
              <a:defRPr b="0" i="0" sz="1300" u="none" cap="none" strike="noStrike">
                <a:solidFill>
                  <a:schemeClr val="lt1"/>
                </a:solidFill>
                <a:latin typeface="Calibri"/>
                <a:ea typeface="Calibri"/>
                <a:cs typeface="Calibri"/>
                <a:sym typeface="Calibri"/>
              </a:defRPr>
            </a:lvl3pPr>
            <a:lvl4pPr indent="-279400" lvl="3" marL="1828800" marR="0" rtl="0" algn="l">
              <a:lnSpc>
                <a:spcPct val="100000"/>
              </a:lnSpc>
              <a:spcBef>
                <a:spcPts val="19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4pPr>
            <a:lvl5pPr indent="-279400" lvl="4" marL="2286000" marR="0" rtl="0" algn="l">
              <a:lnSpc>
                <a:spcPct val="100000"/>
              </a:lnSpc>
              <a:spcBef>
                <a:spcPts val="19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5pPr>
            <a:lvl6pPr indent="-279400" lvl="5" marL="2743200" marR="0" rtl="0" algn="l">
              <a:lnSpc>
                <a:spcPct val="100000"/>
              </a:lnSpc>
              <a:spcBef>
                <a:spcPts val="19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6pPr>
            <a:lvl7pPr indent="-279400" lvl="6" marL="3200400" marR="0" rtl="0" algn="l">
              <a:lnSpc>
                <a:spcPct val="100000"/>
              </a:lnSpc>
              <a:spcBef>
                <a:spcPts val="19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7pPr>
            <a:lvl8pPr indent="-279400" lvl="7" marL="3657600" marR="0" rtl="0" algn="l">
              <a:lnSpc>
                <a:spcPct val="100000"/>
              </a:lnSpc>
              <a:spcBef>
                <a:spcPts val="19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8pPr>
            <a:lvl9pPr indent="-279400" lvl="8" marL="4114800" marR="0" rtl="0" algn="l">
              <a:lnSpc>
                <a:spcPct val="100000"/>
              </a:lnSpc>
              <a:spcBef>
                <a:spcPts val="19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7" name="Shape 507"/>
        <p:cNvGrpSpPr/>
        <p:nvPr/>
      </p:nvGrpSpPr>
      <p:grpSpPr>
        <a:xfrm>
          <a:off x="0" y="0"/>
          <a:ext cx="0" cy="0"/>
          <a:chOff x="0" y="0"/>
          <a:chExt cx="0" cy="0"/>
        </a:xfrm>
      </p:grpSpPr>
      <p:sp>
        <p:nvSpPr>
          <p:cNvPr id="508" name="Google Shape;508;p83"/>
          <p:cNvSpPr txBox="1"/>
          <p:nvPr>
            <p:ph type="title"/>
          </p:nvPr>
        </p:nvSpPr>
        <p:spPr>
          <a:xfrm>
            <a:off x="457646" y="205941"/>
            <a:ext cx="8228672" cy="857303"/>
          </a:xfrm>
          <a:prstGeom prst="rect">
            <a:avLst/>
          </a:prstGeom>
          <a:noFill/>
          <a:ln>
            <a:noFill/>
          </a:ln>
        </p:spPr>
        <p:txBody>
          <a:bodyPr anchorCtr="0" anchor="t" bIns="29450" lIns="58925" spcFirstLastPara="1" rIns="58925" wrap="square" tIns="29450">
            <a:noAutofit/>
          </a:bodyPr>
          <a:lstStyle>
            <a:lvl1pPr lvl="0"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509" name="Google Shape;509;p83"/>
          <p:cNvSpPr txBox="1"/>
          <p:nvPr>
            <p:ph idx="1" type="body"/>
          </p:nvPr>
        </p:nvSpPr>
        <p:spPr>
          <a:xfrm>
            <a:off x="457646" y="1151093"/>
            <a:ext cx="4039664" cy="479672"/>
          </a:xfrm>
          <a:prstGeom prst="rect">
            <a:avLst/>
          </a:prstGeom>
          <a:noFill/>
          <a:ln>
            <a:noFill/>
          </a:ln>
        </p:spPr>
        <p:txBody>
          <a:bodyPr anchorCtr="0" anchor="b" bIns="29450" lIns="58925" spcFirstLastPara="1" rIns="58925" wrap="square" tIns="29450">
            <a:noAutofit/>
          </a:bodyPr>
          <a:lstStyle>
            <a:lvl1pPr indent="-228600" lvl="0" marL="457200" marR="0" rtl="0" algn="l">
              <a:lnSpc>
                <a:spcPct val="100000"/>
              </a:lnSpc>
              <a:spcBef>
                <a:spcPts val="1900"/>
              </a:spcBef>
              <a:spcAft>
                <a:spcPts val="0"/>
              </a:spcAft>
              <a:buClr>
                <a:schemeClr val="lt1"/>
              </a:buClr>
              <a:buSzPts val="1000"/>
              <a:buFont typeface="Calibri"/>
              <a:buNone/>
              <a:defRPr b="1" i="0" sz="15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900"/>
              </a:spcBef>
              <a:spcAft>
                <a:spcPts val="0"/>
              </a:spcAft>
              <a:buClr>
                <a:schemeClr val="lt1"/>
              </a:buClr>
              <a:buSzPts val="900"/>
              <a:buFont typeface="Calibri"/>
              <a:buNone/>
              <a:defRPr b="1" i="0" sz="1300" u="none" cap="none" strike="noStrike">
                <a:solidFill>
                  <a:schemeClr val="lt1"/>
                </a:solidFill>
                <a:latin typeface="Calibri"/>
                <a:ea typeface="Calibri"/>
                <a:cs typeface="Calibri"/>
                <a:sym typeface="Calibri"/>
              </a:defRPr>
            </a:lvl2pPr>
            <a:lvl3pPr indent="-228600" lvl="2" marL="1371600" marR="0" rtl="0" algn="l">
              <a:lnSpc>
                <a:spcPct val="100000"/>
              </a:lnSpc>
              <a:spcBef>
                <a:spcPts val="1900"/>
              </a:spcBef>
              <a:spcAft>
                <a:spcPts val="0"/>
              </a:spcAft>
              <a:buClr>
                <a:schemeClr val="lt1"/>
              </a:buClr>
              <a:buSzPts val="800"/>
              <a:buFont typeface="Calibri"/>
              <a:buNone/>
              <a:defRPr b="1" i="0" sz="1200" u="none" cap="none" strike="noStrike">
                <a:solidFill>
                  <a:schemeClr val="lt1"/>
                </a:solidFill>
                <a:latin typeface="Calibri"/>
                <a:ea typeface="Calibri"/>
                <a:cs typeface="Calibri"/>
                <a:sym typeface="Calibri"/>
              </a:defRPr>
            </a:lvl3pPr>
            <a:lvl4pPr indent="-228600" lvl="3" marL="1828800" marR="0" rtl="0" algn="l">
              <a:lnSpc>
                <a:spcPct val="100000"/>
              </a:lnSpc>
              <a:spcBef>
                <a:spcPts val="19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4pPr>
            <a:lvl5pPr indent="-228600" lvl="4" marL="2286000" marR="0" rtl="0" algn="l">
              <a:lnSpc>
                <a:spcPct val="100000"/>
              </a:lnSpc>
              <a:spcBef>
                <a:spcPts val="19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5pPr>
            <a:lvl6pPr indent="-228600" lvl="5" marL="2743200" marR="0" rtl="0" algn="l">
              <a:lnSpc>
                <a:spcPct val="100000"/>
              </a:lnSpc>
              <a:spcBef>
                <a:spcPts val="19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6pPr>
            <a:lvl7pPr indent="-228600" lvl="6" marL="3200400" marR="0" rtl="0" algn="l">
              <a:lnSpc>
                <a:spcPct val="100000"/>
              </a:lnSpc>
              <a:spcBef>
                <a:spcPts val="19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7pPr>
            <a:lvl8pPr indent="-228600" lvl="7" marL="3657600" marR="0" rtl="0" algn="l">
              <a:lnSpc>
                <a:spcPct val="100000"/>
              </a:lnSpc>
              <a:spcBef>
                <a:spcPts val="19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8pPr>
            <a:lvl9pPr indent="-228600" lvl="8" marL="4114800" marR="0" rtl="0" algn="l">
              <a:lnSpc>
                <a:spcPct val="100000"/>
              </a:lnSpc>
              <a:spcBef>
                <a:spcPts val="19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9pPr>
          </a:lstStyle>
          <a:p/>
        </p:txBody>
      </p:sp>
      <p:sp>
        <p:nvSpPr>
          <p:cNvPr id="510" name="Google Shape;510;p83"/>
          <p:cNvSpPr txBox="1"/>
          <p:nvPr>
            <p:ph idx="2" type="body"/>
          </p:nvPr>
        </p:nvSpPr>
        <p:spPr>
          <a:xfrm>
            <a:off x="457646" y="1630784"/>
            <a:ext cx="4039664" cy="2963619"/>
          </a:xfrm>
          <a:prstGeom prst="rect">
            <a:avLst/>
          </a:prstGeom>
          <a:noFill/>
          <a:ln>
            <a:noFill/>
          </a:ln>
        </p:spPr>
        <p:txBody>
          <a:bodyPr anchorCtr="0" anchor="t" bIns="29450" lIns="58925" spcFirstLastPara="1" rIns="58925" wrap="square" tIns="29450">
            <a:noAutofit/>
          </a:bodyPr>
          <a:lstStyle>
            <a:lvl1pPr indent="-292100" lvl="0" marL="457200" marR="0" rtl="0" algn="l">
              <a:lnSpc>
                <a:spcPct val="100000"/>
              </a:lnSpc>
              <a:spcBef>
                <a:spcPts val="1900"/>
              </a:spcBef>
              <a:spcAft>
                <a:spcPts val="0"/>
              </a:spcAft>
              <a:buClr>
                <a:schemeClr val="lt1"/>
              </a:buClr>
              <a:buSzPts val="1000"/>
              <a:buFont typeface="Calibri"/>
              <a:buChar char="•"/>
              <a:defRPr b="0" i="0" sz="1500" u="none" cap="none" strike="noStrike">
                <a:solidFill>
                  <a:schemeClr val="lt1"/>
                </a:solidFill>
                <a:latin typeface="Calibri"/>
                <a:ea typeface="Calibri"/>
                <a:cs typeface="Calibri"/>
                <a:sym typeface="Calibri"/>
              </a:defRPr>
            </a:lvl1pPr>
            <a:lvl2pPr indent="-285750" lvl="1" marL="914400" marR="0" rtl="0" algn="l">
              <a:lnSpc>
                <a:spcPct val="100000"/>
              </a:lnSpc>
              <a:spcBef>
                <a:spcPts val="1900"/>
              </a:spcBef>
              <a:spcAft>
                <a:spcPts val="0"/>
              </a:spcAft>
              <a:buClr>
                <a:schemeClr val="lt1"/>
              </a:buClr>
              <a:buSzPts val="900"/>
              <a:buFont typeface="Calibri"/>
              <a:buChar char="•"/>
              <a:defRPr b="0" i="0" sz="1300" u="none" cap="none" strike="noStrike">
                <a:solidFill>
                  <a:schemeClr val="lt1"/>
                </a:solidFill>
                <a:latin typeface="Calibri"/>
                <a:ea typeface="Calibri"/>
                <a:cs typeface="Calibri"/>
                <a:sym typeface="Calibri"/>
              </a:defRPr>
            </a:lvl2pPr>
            <a:lvl3pPr indent="-279400" lvl="2" marL="1371600" marR="0" rtl="0" algn="l">
              <a:lnSpc>
                <a:spcPct val="100000"/>
              </a:lnSpc>
              <a:spcBef>
                <a:spcPts val="19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3pPr>
            <a:lvl4pPr indent="-273050" lvl="3" marL="1828800" marR="0" rtl="0" algn="l">
              <a:lnSpc>
                <a:spcPct val="100000"/>
              </a:lnSpc>
              <a:spcBef>
                <a:spcPts val="19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4pPr>
            <a:lvl5pPr indent="-273050" lvl="4" marL="2286000" marR="0" rtl="0" algn="l">
              <a:lnSpc>
                <a:spcPct val="100000"/>
              </a:lnSpc>
              <a:spcBef>
                <a:spcPts val="19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5pPr>
            <a:lvl6pPr indent="-273050" lvl="5" marL="2743200" marR="0" rtl="0" algn="l">
              <a:lnSpc>
                <a:spcPct val="100000"/>
              </a:lnSpc>
              <a:spcBef>
                <a:spcPts val="19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6pPr>
            <a:lvl7pPr indent="-273050" lvl="6" marL="3200400" marR="0" rtl="0" algn="l">
              <a:lnSpc>
                <a:spcPct val="100000"/>
              </a:lnSpc>
              <a:spcBef>
                <a:spcPts val="19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7pPr>
            <a:lvl8pPr indent="-273050" lvl="7" marL="3657600" marR="0" rtl="0" algn="l">
              <a:lnSpc>
                <a:spcPct val="100000"/>
              </a:lnSpc>
              <a:spcBef>
                <a:spcPts val="19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8pPr>
            <a:lvl9pPr indent="-273050" lvl="8" marL="4114800" marR="0" rtl="0" algn="l">
              <a:lnSpc>
                <a:spcPct val="100000"/>
              </a:lnSpc>
              <a:spcBef>
                <a:spcPts val="19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9pPr>
          </a:lstStyle>
          <a:p/>
        </p:txBody>
      </p:sp>
      <p:sp>
        <p:nvSpPr>
          <p:cNvPr id="511" name="Google Shape;511;p83"/>
          <p:cNvSpPr txBox="1"/>
          <p:nvPr>
            <p:ph idx="3" type="body"/>
          </p:nvPr>
        </p:nvSpPr>
        <p:spPr>
          <a:xfrm>
            <a:off x="4644554" y="1151093"/>
            <a:ext cx="4041773" cy="479672"/>
          </a:xfrm>
          <a:prstGeom prst="rect">
            <a:avLst/>
          </a:prstGeom>
          <a:noFill/>
          <a:ln>
            <a:noFill/>
          </a:ln>
        </p:spPr>
        <p:txBody>
          <a:bodyPr anchorCtr="0" anchor="b" bIns="29450" lIns="58925" spcFirstLastPara="1" rIns="58925" wrap="square" tIns="29450">
            <a:noAutofit/>
          </a:bodyPr>
          <a:lstStyle>
            <a:lvl1pPr indent="-228600" lvl="0" marL="457200" marR="0" rtl="0" algn="l">
              <a:lnSpc>
                <a:spcPct val="100000"/>
              </a:lnSpc>
              <a:spcBef>
                <a:spcPts val="1900"/>
              </a:spcBef>
              <a:spcAft>
                <a:spcPts val="0"/>
              </a:spcAft>
              <a:buClr>
                <a:schemeClr val="lt1"/>
              </a:buClr>
              <a:buSzPts val="1000"/>
              <a:buFont typeface="Calibri"/>
              <a:buNone/>
              <a:defRPr b="1" i="0" sz="15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900"/>
              </a:spcBef>
              <a:spcAft>
                <a:spcPts val="0"/>
              </a:spcAft>
              <a:buClr>
                <a:schemeClr val="lt1"/>
              </a:buClr>
              <a:buSzPts val="900"/>
              <a:buFont typeface="Calibri"/>
              <a:buNone/>
              <a:defRPr b="1" i="0" sz="1300" u="none" cap="none" strike="noStrike">
                <a:solidFill>
                  <a:schemeClr val="lt1"/>
                </a:solidFill>
                <a:latin typeface="Calibri"/>
                <a:ea typeface="Calibri"/>
                <a:cs typeface="Calibri"/>
                <a:sym typeface="Calibri"/>
              </a:defRPr>
            </a:lvl2pPr>
            <a:lvl3pPr indent="-228600" lvl="2" marL="1371600" marR="0" rtl="0" algn="l">
              <a:lnSpc>
                <a:spcPct val="100000"/>
              </a:lnSpc>
              <a:spcBef>
                <a:spcPts val="1900"/>
              </a:spcBef>
              <a:spcAft>
                <a:spcPts val="0"/>
              </a:spcAft>
              <a:buClr>
                <a:schemeClr val="lt1"/>
              </a:buClr>
              <a:buSzPts val="800"/>
              <a:buFont typeface="Calibri"/>
              <a:buNone/>
              <a:defRPr b="1" i="0" sz="1200" u="none" cap="none" strike="noStrike">
                <a:solidFill>
                  <a:schemeClr val="lt1"/>
                </a:solidFill>
                <a:latin typeface="Calibri"/>
                <a:ea typeface="Calibri"/>
                <a:cs typeface="Calibri"/>
                <a:sym typeface="Calibri"/>
              </a:defRPr>
            </a:lvl3pPr>
            <a:lvl4pPr indent="-228600" lvl="3" marL="1828800" marR="0" rtl="0" algn="l">
              <a:lnSpc>
                <a:spcPct val="100000"/>
              </a:lnSpc>
              <a:spcBef>
                <a:spcPts val="19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4pPr>
            <a:lvl5pPr indent="-228600" lvl="4" marL="2286000" marR="0" rtl="0" algn="l">
              <a:lnSpc>
                <a:spcPct val="100000"/>
              </a:lnSpc>
              <a:spcBef>
                <a:spcPts val="19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5pPr>
            <a:lvl6pPr indent="-228600" lvl="5" marL="2743200" marR="0" rtl="0" algn="l">
              <a:lnSpc>
                <a:spcPct val="100000"/>
              </a:lnSpc>
              <a:spcBef>
                <a:spcPts val="19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6pPr>
            <a:lvl7pPr indent="-228600" lvl="6" marL="3200400" marR="0" rtl="0" algn="l">
              <a:lnSpc>
                <a:spcPct val="100000"/>
              </a:lnSpc>
              <a:spcBef>
                <a:spcPts val="19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7pPr>
            <a:lvl8pPr indent="-228600" lvl="7" marL="3657600" marR="0" rtl="0" algn="l">
              <a:lnSpc>
                <a:spcPct val="100000"/>
              </a:lnSpc>
              <a:spcBef>
                <a:spcPts val="19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8pPr>
            <a:lvl9pPr indent="-228600" lvl="8" marL="4114800" marR="0" rtl="0" algn="l">
              <a:lnSpc>
                <a:spcPct val="100000"/>
              </a:lnSpc>
              <a:spcBef>
                <a:spcPts val="1900"/>
              </a:spcBef>
              <a:spcAft>
                <a:spcPts val="0"/>
              </a:spcAft>
              <a:buClr>
                <a:schemeClr val="lt1"/>
              </a:buClr>
              <a:buSzPts val="700"/>
              <a:buFont typeface="Calibri"/>
              <a:buNone/>
              <a:defRPr b="1" i="0" sz="1000" u="none" cap="none" strike="noStrike">
                <a:solidFill>
                  <a:schemeClr val="lt1"/>
                </a:solidFill>
                <a:latin typeface="Calibri"/>
                <a:ea typeface="Calibri"/>
                <a:cs typeface="Calibri"/>
                <a:sym typeface="Calibri"/>
              </a:defRPr>
            </a:lvl9pPr>
          </a:lstStyle>
          <a:p/>
        </p:txBody>
      </p:sp>
      <p:sp>
        <p:nvSpPr>
          <p:cNvPr id="512" name="Google Shape;512;p83"/>
          <p:cNvSpPr txBox="1"/>
          <p:nvPr>
            <p:ph idx="4" type="body"/>
          </p:nvPr>
        </p:nvSpPr>
        <p:spPr>
          <a:xfrm>
            <a:off x="4644554" y="1630784"/>
            <a:ext cx="4041773" cy="2963619"/>
          </a:xfrm>
          <a:prstGeom prst="rect">
            <a:avLst/>
          </a:prstGeom>
          <a:noFill/>
          <a:ln>
            <a:noFill/>
          </a:ln>
        </p:spPr>
        <p:txBody>
          <a:bodyPr anchorCtr="0" anchor="t" bIns="29450" lIns="58925" spcFirstLastPara="1" rIns="58925" wrap="square" tIns="29450">
            <a:noAutofit/>
          </a:bodyPr>
          <a:lstStyle>
            <a:lvl1pPr indent="-292100" lvl="0" marL="457200" marR="0" rtl="0" algn="l">
              <a:lnSpc>
                <a:spcPct val="100000"/>
              </a:lnSpc>
              <a:spcBef>
                <a:spcPts val="1900"/>
              </a:spcBef>
              <a:spcAft>
                <a:spcPts val="0"/>
              </a:spcAft>
              <a:buClr>
                <a:schemeClr val="lt1"/>
              </a:buClr>
              <a:buSzPts val="1000"/>
              <a:buFont typeface="Calibri"/>
              <a:buChar char="•"/>
              <a:defRPr b="0" i="0" sz="1500" u="none" cap="none" strike="noStrike">
                <a:solidFill>
                  <a:schemeClr val="lt1"/>
                </a:solidFill>
                <a:latin typeface="Calibri"/>
                <a:ea typeface="Calibri"/>
                <a:cs typeface="Calibri"/>
                <a:sym typeface="Calibri"/>
              </a:defRPr>
            </a:lvl1pPr>
            <a:lvl2pPr indent="-285750" lvl="1" marL="914400" marR="0" rtl="0" algn="l">
              <a:lnSpc>
                <a:spcPct val="100000"/>
              </a:lnSpc>
              <a:spcBef>
                <a:spcPts val="1900"/>
              </a:spcBef>
              <a:spcAft>
                <a:spcPts val="0"/>
              </a:spcAft>
              <a:buClr>
                <a:schemeClr val="lt1"/>
              </a:buClr>
              <a:buSzPts val="900"/>
              <a:buFont typeface="Calibri"/>
              <a:buChar char="•"/>
              <a:defRPr b="0" i="0" sz="1300" u="none" cap="none" strike="noStrike">
                <a:solidFill>
                  <a:schemeClr val="lt1"/>
                </a:solidFill>
                <a:latin typeface="Calibri"/>
                <a:ea typeface="Calibri"/>
                <a:cs typeface="Calibri"/>
                <a:sym typeface="Calibri"/>
              </a:defRPr>
            </a:lvl2pPr>
            <a:lvl3pPr indent="-279400" lvl="2" marL="1371600" marR="0" rtl="0" algn="l">
              <a:lnSpc>
                <a:spcPct val="100000"/>
              </a:lnSpc>
              <a:spcBef>
                <a:spcPts val="1900"/>
              </a:spcBef>
              <a:spcAft>
                <a:spcPts val="0"/>
              </a:spcAft>
              <a:buClr>
                <a:schemeClr val="lt1"/>
              </a:buClr>
              <a:buSzPts val="800"/>
              <a:buFont typeface="Calibri"/>
              <a:buChar char="•"/>
              <a:defRPr b="0" i="0" sz="1200" u="none" cap="none" strike="noStrike">
                <a:solidFill>
                  <a:schemeClr val="lt1"/>
                </a:solidFill>
                <a:latin typeface="Calibri"/>
                <a:ea typeface="Calibri"/>
                <a:cs typeface="Calibri"/>
                <a:sym typeface="Calibri"/>
              </a:defRPr>
            </a:lvl3pPr>
            <a:lvl4pPr indent="-273050" lvl="3" marL="1828800" marR="0" rtl="0" algn="l">
              <a:lnSpc>
                <a:spcPct val="100000"/>
              </a:lnSpc>
              <a:spcBef>
                <a:spcPts val="19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4pPr>
            <a:lvl5pPr indent="-273050" lvl="4" marL="2286000" marR="0" rtl="0" algn="l">
              <a:lnSpc>
                <a:spcPct val="100000"/>
              </a:lnSpc>
              <a:spcBef>
                <a:spcPts val="19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5pPr>
            <a:lvl6pPr indent="-273050" lvl="5" marL="2743200" marR="0" rtl="0" algn="l">
              <a:lnSpc>
                <a:spcPct val="100000"/>
              </a:lnSpc>
              <a:spcBef>
                <a:spcPts val="19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6pPr>
            <a:lvl7pPr indent="-273050" lvl="6" marL="3200400" marR="0" rtl="0" algn="l">
              <a:lnSpc>
                <a:spcPct val="100000"/>
              </a:lnSpc>
              <a:spcBef>
                <a:spcPts val="19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7pPr>
            <a:lvl8pPr indent="-273050" lvl="7" marL="3657600" marR="0" rtl="0" algn="l">
              <a:lnSpc>
                <a:spcPct val="100000"/>
              </a:lnSpc>
              <a:spcBef>
                <a:spcPts val="19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8pPr>
            <a:lvl9pPr indent="-273050" lvl="8" marL="4114800" marR="0" rtl="0" algn="l">
              <a:lnSpc>
                <a:spcPct val="100000"/>
              </a:lnSpc>
              <a:spcBef>
                <a:spcPts val="1900"/>
              </a:spcBef>
              <a:spcAft>
                <a:spcPts val="0"/>
              </a:spcAft>
              <a:buClr>
                <a:schemeClr val="lt1"/>
              </a:buClr>
              <a:buSzPts val="700"/>
              <a:buFont typeface="Calibri"/>
              <a:buChar char="•"/>
              <a:defRPr b="0" i="0" sz="10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3" name="Shape 513"/>
        <p:cNvGrpSpPr/>
        <p:nvPr/>
      </p:nvGrpSpPr>
      <p:grpSpPr>
        <a:xfrm>
          <a:off x="0" y="0"/>
          <a:ext cx="0" cy="0"/>
          <a:chOff x="0" y="0"/>
          <a:chExt cx="0" cy="0"/>
        </a:xfrm>
      </p:grpSpPr>
      <p:sp>
        <p:nvSpPr>
          <p:cNvPr id="514" name="Google Shape;514;p84"/>
          <p:cNvSpPr txBox="1"/>
          <p:nvPr>
            <p:ph type="title"/>
          </p:nvPr>
        </p:nvSpPr>
        <p:spPr>
          <a:xfrm>
            <a:off x="457646" y="205941"/>
            <a:ext cx="8228672" cy="857303"/>
          </a:xfrm>
          <a:prstGeom prst="rect">
            <a:avLst/>
          </a:prstGeom>
          <a:noFill/>
          <a:ln>
            <a:noFill/>
          </a:ln>
        </p:spPr>
        <p:txBody>
          <a:bodyPr anchorCtr="0" anchor="t" bIns="29450" lIns="58925" spcFirstLastPara="1" rIns="58925" wrap="square" tIns="29450">
            <a:noAutofit/>
          </a:bodyPr>
          <a:lstStyle>
            <a:lvl1pPr lvl="0"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5" name="Shape 515"/>
        <p:cNvGrpSpPr/>
        <p:nvPr/>
      </p:nvGrpSpPr>
      <p:grpSpPr>
        <a:xfrm>
          <a:off x="0" y="0"/>
          <a:ext cx="0" cy="0"/>
          <a:chOff x="0" y="0"/>
          <a:chExt cx="0" cy="0"/>
        </a:xfrm>
      </p:grpSpPr>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16" name="Shape 516"/>
        <p:cNvGrpSpPr/>
        <p:nvPr/>
      </p:nvGrpSpPr>
      <p:grpSpPr>
        <a:xfrm>
          <a:off x="0" y="0"/>
          <a:ext cx="0" cy="0"/>
          <a:chOff x="0" y="0"/>
          <a:chExt cx="0" cy="0"/>
        </a:xfrm>
      </p:grpSpPr>
      <p:sp>
        <p:nvSpPr>
          <p:cNvPr id="517" name="Google Shape;517;p86"/>
          <p:cNvSpPr txBox="1"/>
          <p:nvPr>
            <p:ph type="title"/>
          </p:nvPr>
        </p:nvSpPr>
        <p:spPr>
          <a:xfrm>
            <a:off x="457646" y="205104"/>
            <a:ext cx="3008180" cy="871541"/>
          </a:xfrm>
          <a:prstGeom prst="rect">
            <a:avLst/>
          </a:prstGeom>
          <a:noFill/>
          <a:ln>
            <a:noFill/>
          </a:ln>
        </p:spPr>
        <p:txBody>
          <a:bodyPr anchorCtr="0" anchor="b" bIns="29450" lIns="58925" spcFirstLastPara="1" rIns="58925" wrap="square" tIns="29450">
            <a:noAutofit/>
          </a:bodyPr>
          <a:lstStyle>
            <a:lvl1pPr lvl="0" marR="0" rtl="0" algn="l">
              <a:lnSpc>
                <a:spcPct val="100000"/>
              </a:lnSpc>
              <a:spcBef>
                <a:spcPts val="0"/>
              </a:spcBef>
              <a:spcAft>
                <a:spcPts val="0"/>
              </a:spcAft>
              <a:buClr>
                <a:srgbClr val="000000"/>
              </a:buClr>
              <a:buSzPts val="900"/>
              <a:buFont typeface="Arial"/>
              <a:buNone/>
              <a:defRPr b="1" i="0" sz="13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518" name="Google Shape;518;p86"/>
          <p:cNvSpPr txBox="1"/>
          <p:nvPr>
            <p:ph idx="1" type="body"/>
          </p:nvPr>
        </p:nvSpPr>
        <p:spPr>
          <a:xfrm>
            <a:off x="3575224" y="205104"/>
            <a:ext cx="5111227" cy="4389188"/>
          </a:xfrm>
          <a:prstGeom prst="rect">
            <a:avLst/>
          </a:prstGeom>
          <a:noFill/>
          <a:ln>
            <a:noFill/>
          </a:ln>
        </p:spPr>
        <p:txBody>
          <a:bodyPr anchorCtr="0" anchor="t" bIns="29450" lIns="58925" spcFirstLastPara="1" rIns="58925" wrap="square" tIns="29450">
            <a:noAutofit/>
          </a:bodyPr>
          <a:lstStyle>
            <a:lvl1pPr indent="-317500" lvl="0" marL="457200" marR="0" rtl="0" algn="l">
              <a:lnSpc>
                <a:spcPct val="100000"/>
              </a:lnSpc>
              <a:spcBef>
                <a:spcPts val="19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1pPr>
            <a:lvl2pPr indent="-304800" lvl="1" marL="914400" marR="0" rtl="0" algn="l">
              <a:lnSpc>
                <a:spcPct val="100000"/>
              </a:lnSpc>
              <a:spcBef>
                <a:spcPts val="1900"/>
              </a:spcBef>
              <a:spcAft>
                <a:spcPts val="0"/>
              </a:spcAft>
              <a:buClr>
                <a:schemeClr val="lt1"/>
              </a:buClr>
              <a:buSzPts val="1200"/>
              <a:buFont typeface="Calibri"/>
              <a:buChar char="•"/>
              <a:defRPr b="0" i="0" sz="1800" u="none" cap="none" strike="noStrike">
                <a:solidFill>
                  <a:schemeClr val="lt1"/>
                </a:solidFill>
                <a:latin typeface="Calibri"/>
                <a:ea typeface="Calibri"/>
                <a:cs typeface="Calibri"/>
                <a:sym typeface="Calibri"/>
              </a:defRPr>
            </a:lvl2pPr>
            <a:lvl3pPr indent="-292100" lvl="2" marL="1371600" marR="0" rtl="0" algn="l">
              <a:lnSpc>
                <a:spcPct val="100000"/>
              </a:lnSpc>
              <a:spcBef>
                <a:spcPts val="1900"/>
              </a:spcBef>
              <a:spcAft>
                <a:spcPts val="0"/>
              </a:spcAft>
              <a:buClr>
                <a:schemeClr val="lt1"/>
              </a:buClr>
              <a:buSzPts val="1000"/>
              <a:buFont typeface="Calibri"/>
              <a:buChar char="•"/>
              <a:defRPr b="0" i="0" sz="1500" u="none" cap="none" strike="noStrike">
                <a:solidFill>
                  <a:schemeClr val="lt1"/>
                </a:solidFill>
                <a:latin typeface="Calibri"/>
                <a:ea typeface="Calibri"/>
                <a:cs typeface="Calibri"/>
                <a:sym typeface="Calibri"/>
              </a:defRPr>
            </a:lvl3pPr>
            <a:lvl4pPr indent="-285750" lvl="3" marL="1828800" marR="0" rtl="0" algn="l">
              <a:lnSpc>
                <a:spcPct val="100000"/>
              </a:lnSpc>
              <a:spcBef>
                <a:spcPts val="1900"/>
              </a:spcBef>
              <a:spcAft>
                <a:spcPts val="0"/>
              </a:spcAft>
              <a:buClr>
                <a:schemeClr val="lt1"/>
              </a:buClr>
              <a:buSzPts val="900"/>
              <a:buFont typeface="Calibri"/>
              <a:buChar char="•"/>
              <a:defRPr b="0" i="0" sz="1300" u="none" cap="none" strike="noStrike">
                <a:solidFill>
                  <a:schemeClr val="lt1"/>
                </a:solidFill>
                <a:latin typeface="Calibri"/>
                <a:ea typeface="Calibri"/>
                <a:cs typeface="Calibri"/>
                <a:sym typeface="Calibri"/>
              </a:defRPr>
            </a:lvl4pPr>
            <a:lvl5pPr indent="-285750" lvl="4" marL="2286000" marR="0" rtl="0" algn="l">
              <a:lnSpc>
                <a:spcPct val="100000"/>
              </a:lnSpc>
              <a:spcBef>
                <a:spcPts val="1900"/>
              </a:spcBef>
              <a:spcAft>
                <a:spcPts val="0"/>
              </a:spcAft>
              <a:buClr>
                <a:schemeClr val="lt1"/>
              </a:buClr>
              <a:buSzPts val="900"/>
              <a:buFont typeface="Calibri"/>
              <a:buChar char="•"/>
              <a:defRPr b="0" i="0" sz="1300" u="none" cap="none" strike="noStrike">
                <a:solidFill>
                  <a:schemeClr val="lt1"/>
                </a:solidFill>
                <a:latin typeface="Calibri"/>
                <a:ea typeface="Calibri"/>
                <a:cs typeface="Calibri"/>
                <a:sym typeface="Calibri"/>
              </a:defRPr>
            </a:lvl5pPr>
            <a:lvl6pPr indent="-285750" lvl="5" marL="2743200" marR="0" rtl="0" algn="l">
              <a:lnSpc>
                <a:spcPct val="100000"/>
              </a:lnSpc>
              <a:spcBef>
                <a:spcPts val="1900"/>
              </a:spcBef>
              <a:spcAft>
                <a:spcPts val="0"/>
              </a:spcAft>
              <a:buClr>
                <a:schemeClr val="lt1"/>
              </a:buClr>
              <a:buSzPts val="900"/>
              <a:buFont typeface="Calibri"/>
              <a:buChar char="•"/>
              <a:defRPr b="0" i="0" sz="1300" u="none" cap="none" strike="noStrike">
                <a:solidFill>
                  <a:schemeClr val="lt1"/>
                </a:solidFill>
                <a:latin typeface="Calibri"/>
                <a:ea typeface="Calibri"/>
                <a:cs typeface="Calibri"/>
                <a:sym typeface="Calibri"/>
              </a:defRPr>
            </a:lvl6pPr>
            <a:lvl7pPr indent="-285750" lvl="6" marL="3200400" marR="0" rtl="0" algn="l">
              <a:lnSpc>
                <a:spcPct val="100000"/>
              </a:lnSpc>
              <a:spcBef>
                <a:spcPts val="1900"/>
              </a:spcBef>
              <a:spcAft>
                <a:spcPts val="0"/>
              </a:spcAft>
              <a:buClr>
                <a:schemeClr val="lt1"/>
              </a:buClr>
              <a:buSzPts val="900"/>
              <a:buFont typeface="Calibri"/>
              <a:buChar char="•"/>
              <a:defRPr b="0" i="0" sz="1300" u="none" cap="none" strike="noStrike">
                <a:solidFill>
                  <a:schemeClr val="lt1"/>
                </a:solidFill>
                <a:latin typeface="Calibri"/>
                <a:ea typeface="Calibri"/>
                <a:cs typeface="Calibri"/>
                <a:sym typeface="Calibri"/>
              </a:defRPr>
            </a:lvl7pPr>
            <a:lvl8pPr indent="-285750" lvl="7" marL="3657600" marR="0" rtl="0" algn="l">
              <a:lnSpc>
                <a:spcPct val="100000"/>
              </a:lnSpc>
              <a:spcBef>
                <a:spcPts val="1900"/>
              </a:spcBef>
              <a:spcAft>
                <a:spcPts val="0"/>
              </a:spcAft>
              <a:buClr>
                <a:schemeClr val="lt1"/>
              </a:buClr>
              <a:buSzPts val="900"/>
              <a:buFont typeface="Calibri"/>
              <a:buChar char="•"/>
              <a:defRPr b="0" i="0" sz="1300" u="none" cap="none" strike="noStrike">
                <a:solidFill>
                  <a:schemeClr val="lt1"/>
                </a:solidFill>
                <a:latin typeface="Calibri"/>
                <a:ea typeface="Calibri"/>
                <a:cs typeface="Calibri"/>
                <a:sym typeface="Calibri"/>
              </a:defRPr>
            </a:lvl8pPr>
            <a:lvl9pPr indent="-285750" lvl="8" marL="4114800" marR="0" rtl="0" algn="l">
              <a:lnSpc>
                <a:spcPct val="100000"/>
              </a:lnSpc>
              <a:spcBef>
                <a:spcPts val="1900"/>
              </a:spcBef>
              <a:spcAft>
                <a:spcPts val="0"/>
              </a:spcAft>
              <a:buClr>
                <a:schemeClr val="lt1"/>
              </a:buClr>
              <a:buSzPts val="900"/>
              <a:buFont typeface="Calibri"/>
              <a:buChar char="•"/>
              <a:defRPr b="0" i="0" sz="1300" u="none" cap="none" strike="noStrike">
                <a:solidFill>
                  <a:schemeClr val="lt1"/>
                </a:solidFill>
                <a:latin typeface="Calibri"/>
                <a:ea typeface="Calibri"/>
                <a:cs typeface="Calibri"/>
                <a:sym typeface="Calibri"/>
              </a:defRPr>
            </a:lvl9pPr>
          </a:lstStyle>
          <a:p/>
        </p:txBody>
      </p:sp>
      <p:sp>
        <p:nvSpPr>
          <p:cNvPr id="519" name="Google Shape;519;p86"/>
          <p:cNvSpPr txBox="1"/>
          <p:nvPr>
            <p:ph idx="2" type="body"/>
          </p:nvPr>
        </p:nvSpPr>
        <p:spPr>
          <a:xfrm>
            <a:off x="457646" y="1076585"/>
            <a:ext cx="3008180" cy="3517805"/>
          </a:xfrm>
          <a:prstGeom prst="rect">
            <a:avLst/>
          </a:prstGeom>
          <a:noFill/>
          <a:ln>
            <a:noFill/>
          </a:ln>
        </p:spPr>
        <p:txBody>
          <a:bodyPr anchorCtr="0" anchor="t" bIns="29450" lIns="58925" spcFirstLastPara="1" rIns="58925" wrap="square" tIns="29450">
            <a:noAutofit/>
          </a:bodyPr>
          <a:lstStyle>
            <a:lvl1pPr indent="-228600" lvl="0" marL="457200" marR="0" rtl="0" algn="l">
              <a:lnSpc>
                <a:spcPct val="100000"/>
              </a:lnSpc>
              <a:spcBef>
                <a:spcPts val="1900"/>
              </a:spcBef>
              <a:spcAft>
                <a:spcPts val="0"/>
              </a:spcAft>
              <a:buClr>
                <a:schemeClr val="lt1"/>
              </a:buClr>
              <a:buSzPts val="600"/>
              <a:buFont typeface="Calibri"/>
              <a:buNone/>
              <a:defRPr b="0" i="0" sz="9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900"/>
              </a:spcBef>
              <a:spcAft>
                <a:spcPts val="0"/>
              </a:spcAft>
              <a:buClr>
                <a:schemeClr val="lt1"/>
              </a:buClr>
              <a:buSzPts val="500"/>
              <a:buFont typeface="Calibri"/>
              <a:buNone/>
              <a:defRPr b="0" i="0" sz="800" u="none" cap="none" strike="noStrike">
                <a:solidFill>
                  <a:schemeClr val="lt1"/>
                </a:solidFill>
                <a:latin typeface="Calibri"/>
                <a:ea typeface="Calibri"/>
                <a:cs typeface="Calibri"/>
                <a:sym typeface="Calibri"/>
              </a:defRPr>
            </a:lvl2pPr>
            <a:lvl3pPr indent="-228600" lvl="2" marL="1371600" marR="0" rtl="0" algn="l">
              <a:lnSpc>
                <a:spcPct val="100000"/>
              </a:lnSpc>
              <a:spcBef>
                <a:spcPts val="19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3pPr>
            <a:lvl4pPr indent="-228600" lvl="3" marL="1828800" marR="0" rtl="0" algn="l">
              <a:lnSpc>
                <a:spcPct val="100000"/>
              </a:lnSpc>
              <a:spcBef>
                <a:spcPts val="19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4pPr>
            <a:lvl5pPr indent="-228600" lvl="4" marL="2286000" marR="0" rtl="0" algn="l">
              <a:lnSpc>
                <a:spcPct val="100000"/>
              </a:lnSpc>
              <a:spcBef>
                <a:spcPts val="19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5pPr>
            <a:lvl6pPr indent="-228600" lvl="5" marL="2743200" marR="0" rtl="0" algn="l">
              <a:lnSpc>
                <a:spcPct val="100000"/>
              </a:lnSpc>
              <a:spcBef>
                <a:spcPts val="19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6pPr>
            <a:lvl7pPr indent="-228600" lvl="6" marL="3200400" marR="0" rtl="0" algn="l">
              <a:lnSpc>
                <a:spcPct val="100000"/>
              </a:lnSpc>
              <a:spcBef>
                <a:spcPts val="19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7pPr>
            <a:lvl8pPr indent="-228600" lvl="7" marL="3657600" marR="0" rtl="0" algn="l">
              <a:lnSpc>
                <a:spcPct val="100000"/>
              </a:lnSpc>
              <a:spcBef>
                <a:spcPts val="19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8pPr>
            <a:lvl9pPr indent="-228600" lvl="8" marL="4114800" marR="0" rtl="0" algn="l">
              <a:lnSpc>
                <a:spcPct val="100000"/>
              </a:lnSpc>
              <a:spcBef>
                <a:spcPts val="19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20" name="Shape 520"/>
        <p:cNvGrpSpPr/>
        <p:nvPr/>
      </p:nvGrpSpPr>
      <p:grpSpPr>
        <a:xfrm>
          <a:off x="0" y="0"/>
          <a:ext cx="0" cy="0"/>
          <a:chOff x="0" y="0"/>
          <a:chExt cx="0" cy="0"/>
        </a:xfrm>
      </p:grpSpPr>
      <p:sp>
        <p:nvSpPr>
          <p:cNvPr id="521" name="Google Shape;521;p87"/>
          <p:cNvSpPr txBox="1"/>
          <p:nvPr>
            <p:ph type="title"/>
          </p:nvPr>
        </p:nvSpPr>
        <p:spPr>
          <a:xfrm>
            <a:off x="1792635" y="3600618"/>
            <a:ext cx="5486273" cy="425250"/>
          </a:xfrm>
          <a:prstGeom prst="rect">
            <a:avLst/>
          </a:prstGeom>
          <a:noFill/>
          <a:ln>
            <a:noFill/>
          </a:ln>
        </p:spPr>
        <p:txBody>
          <a:bodyPr anchorCtr="0" anchor="b" bIns="29450" lIns="58925" spcFirstLastPara="1" rIns="58925" wrap="square" tIns="29450">
            <a:noAutofit/>
          </a:bodyPr>
          <a:lstStyle>
            <a:lvl1pPr lvl="0" marR="0" rtl="0" algn="l">
              <a:lnSpc>
                <a:spcPct val="100000"/>
              </a:lnSpc>
              <a:spcBef>
                <a:spcPts val="0"/>
              </a:spcBef>
              <a:spcAft>
                <a:spcPts val="0"/>
              </a:spcAft>
              <a:buClr>
                <a:srgbClr val="000000"/>
              </a:buClr>
              <a:buSzPts val="900"/>
              <a:buFont typeface="Arial"/>
              <a:buNone/>
              <a:defRPr b="1" i="0" sz="13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522" name="Google Shape;522;p87"/>
          <p:cNvSpPr/>
          <p:nvPr>
            <p:ph idx="2" type="pic"/>
          </p:nvPr>
        </p:nvSpPr>
        <p:spPr>
          <a:xfrm>
            <a:off x="1792635" y="459600"/>
            <a:ext cx="5486273" cy="3085752"/>
          </a:xfrm>
          <a:prstGeom prst="rect">
            <a:avLst/>
          </a:prstGeom>
          <a:noFill/>
          <a:ln>
            <a:noFill/>
          </a:ln>
        </p:spPr>
      </p:sp>
      <p:sp>
        <p:nvSpPr>
          <p:cNvPr id="523" name="Google Shape;523;p87"/>
          <p:cNvSpPr txBox="1"/>
          <p:nvPr>
            <p:ph idx="1" type="body"/>
          </p:nvPr>
        </p:nvSpPr>
        <p:spPr>
          <a:xfrm>
            <a:off x="1792635" y="4025894"/>
            <a:ext cx="5486273" cy="603545"/>
          </a:xfrm>
          <a:prstGeom prst="rect">
            <a:avLst/>
          </a:prstGeom>
          <a:noFill/>
          <a:ln>
            <a:noFill/>
          </a:ln>
        </p:spPr>
        <p:txBody>
          <a:bodyPr anchorCtr="0" anchor="t" bIns="29450" lIns="58925" spcFirstLastPara="1" rIns="58925" wrap="square" tIns="29450">
            <a:noAutofit/>
          </a:bodyPr>
          <a:lstStyle>
            <a:lvl1pPr indent="-228600" lvl="0" marL="457200" marR="0" rtl="0" algn="l">
              <a:lnSpc>
                <a:spcPct val="100000"/>
              </a:lnSpc>
              <a:spcBef>
                <a:spcPts val="1900"/>
              </a:spcBef>
              <a:spcAft>
                <a:spcPts val="0"/>
              </a:spcAft>
              <a:buClr>
                <a:schemeClr val="lt1"/>
              </a:buClr>
              <a:buSzPts val="600"/>
              <a:buFont typeface="Calibri"/>
              <a:buNone/>
              <a:defRPr b="0" i="0" sz="9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900"/>
              </a:spcBef>
              <a:spcAft>
                <a:spcPts val="0"/>
              </a:spcAft>
              <a:buClr>
                <a:schemeClr val="lt1"/>
              </a:buClr>
              <a:buSzPts val="500"/>
              <a:buFont typeface="Calibri"/>
              <a:buNone/>
              <a:defRPr b="0" i="0" sz="800" u="none" cap="none" strike="noStrike">
                <a:solidFill>
                  <a:schemeClr val="lt1"/>
                </a:solidFill>
                <a:latin typeface="Calibri"/>
                <a:ea typeface="Calibri"/>
                <a:cs typeface="Calibri"/>
                <a:sym typeface="Calibri"/>
              </a:defRPr>
            </a:lvl2pPr>
            <a:lvl3pPr indent="-228600" lvl="2" marL="1371600" marR="0" rtl="0" algn="l">
              <a:lnSpc>
                <a:spcPct val="100000"/>
              </a:lnSpc>
              <a:spcBef>
                <a:spcPts val="19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3pPr>
            <a:lvl4pPr indent="-228600" lvl="3" marL="1828800" marR="0" rtl="0" algn="l">
              <a:lnSpc>
                <a:spcPct val="100000"/>
              </a:lnSpc>
              <a:spcBef>
                <a:spcPts val="19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4pPr>
            <a:lvl5pPr indent="-228600" lvl="4" marL="2286000" marR="0" rtl="0" algn="l">
              <a:lnSpc>
                <a:spcPct val="100000"/>
              </a:lnSpc>
              <a:spcBef>
                <a:spcPts val="19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5pPr>
            <a:lvl6pPr indent="-228600" lvl="5" marL="2743200" marR="0" rtl="0" algn="l">
              <a:lnSpc>
                <a:spcPct val="100000"/>
              </a:lnSpc>
              <a:spcBef>
                <a:spcPts val="19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6pPr>
            <a:lvl7pPr indent="-228600" lvl="6" marL="3200400" marR="0" rtl="0" algn="l">
              <a:lnSpc>
                <a:spcPct val="100000"/>
              </a:lnSpc>
              <a:spcBef>
                <a:spcPts val="19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7pPr>
            <a:lvl8pPr indent="-228600" lvl="7" marL="3657600" marR="0" rtl="0" algn="l">
              <a:lnSpc>
                <a:spcPct val="100000"/>
              </a:lnSpc>
              <a:spcBef>
                <a:spcPts val="19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8pPr>
            <a:lvl9pPr indent="-228600" lvl="8" marL="4114800" marR="0" rtl="0" algn="l">
              <a:lnSpc>
                <a:spcPct val="100000"/>
              </a:lnSpc>
              <a:spcBef>
                <a:spcPts val="1900"/>
              </a:spcBef>
              <a:spcAft>
                <a:spcPts val="0"/>
              </a:spcAft>
              <a:buClr>
                <a:schemeClr val="lt1"/>
              </a:buClr>
              <a:buSzPts val="400"/>
              <a:buFont typeface="Calibri"/>
              <a:buNone/>
              <a:defRPr b="0" i="0" sz="6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24" name="Shape 524"/>
        <p:cNvGrpSpPr/>
        <p:nvPr/>
      </p:nvGrpSpPr>
      <p:grpSpPr>
        <a:xfrm>
          <a:off x="0" y="0"/>
          <a:ext cx="0" cy="0"/>
          <a:chOff x="0" y="0"/>
          <a:chExt cx="0" cy="0"/>
        </a:xfrm>
      </p:grpSpPr>
      <p:sp>
        <p:nvSpPr>
          <p:cNvPr id="525" name="Google Shape;525;p88"/>
          <p:cNvSpPr txBox="1"/>
          <p:nvPr>
            <p:ph type="title"/>
          </p:nvPr>
        </p:nvSpPr>
        <p:spPr>
          <a:xfrm>
            <a:off x="457646" y="205941"/>
            <a:ext cx="8228672" cy="857303"/>
          </a:xfrm>
          <a:prstGeom prst="rect">
            <a:avLst/>
          </a:prstGeom>
          <a:noFill/>
          <a:ln>
            <a:noFill/>
          </a:ln>
        </p:spPr>
        <p:txBody>
          <a:bodyPr anchorCtr="0" anchor="t" bIns="29450" lIns="58925" spcFirstLastPara="1" rIns="58925" wrap="square" tIns="29450">
            <a:noAutofit/>
          </a:bodyPr>
          <a:lstStyle>
            <a:lvl1pPr lvl="0"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526" name="Google Shape;526;p88"/>
          <p:cNvSpPr txBox="1"/>
          <p:nvPr>
            <p:ph idx="1" type="body"/>
          </p:nvPr>
        </p:nvSpPr>
        <p:spPr>
          <a:xfrm rot="5400000">
            <a:off x="2875131" y="-1216964"/>
            <a:ext cx="3393773" cy="8228672"/>
          </a:xfrm>
          <a:prstGeom prst="rect">
            <a:avLst/>
          </a:prstGeom>
          <a:noFill/>
          <a:ln>
            <a:noFill/>
          </a:ln>
        </p:spPr>
        <p:txBody>
          <a:bodyPr anchorCtr="0" anchor="t" bIns="29450" lIns="58925" spcFirstLastPara="1" rIns="58925" wrap="square" tIns="29450">
            <a:noAutofit/>
          </a:bodyPr>
          <a:lstStyle>
            <a:lvl1pPr indent="-323850" lvl="0" marL="4572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1pPr>
            <a:lvl2pPr indent="-323850" lvl="1" marL="9144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2pPr>
            <a:lvl3pPr indent="-323850" lvl="2" marL="13716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3pPr>
            <a:lvl4pPr indent="-323850" lvl="3" marL="18288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4pPr>
            <a:lvl5pPr indent="-323850" lvl="4" marL="22860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5pPr>
            <a:lvl6pPr indent="-323850" lvl="5" marL="27432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6pPr>
            <a:lvl7pPr indent="-323850" lvl="6" marL="32004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7pPr>
            <a:lvl8pPr indent="-323850" lvl="7" marL="36576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8pPr>
            <a:lvl9pPr indent="-323850" lvl="8" marL="41148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27" name="Shape 527"/>
        <p:cNvGrpSpPr/>
        <p:nvPr/>
      </p:nvGrpSpPr>
      <p:grpSpPr>
        <a:xfrm>
          <a:off x="0" y="0"/>
          <a:ext cx="0" cy="0"/>
          <a:chOff x="0" y="0"/>
          <a:chExt cx="0" cy="0"/>
        </a:xfrm>
      </p:grpSpPr>
      <p:sp>
        <p:nvSpPr>
          <p:cNvPr id="528" name="Google Shape;528;p89"/>
          <p:cNvSpPr txBox="1"/>
          <p:nvPr>
            <p:ph type="title"/>
          </p:nvPr>
        </p:nvSpPr>
        <p:spPr>
          <a:xfrm rot="5400000">
            <a:off x="5463518" y="1371503"/>
            <a:ext cx="4388396" cy="2057273"/>
          </a:xfrm>
          <a:prstGeom prst="rect">
            <a:avLst/>
          </a:prstGeom>
          <a:noFill/>
          <a:ln>
            <a:noFill/>
          </a:ln>
        </p:spPr>
        <p:txBody>
          <a:bodyPr anchorCtr="0" anchor="t" bIns="29450" lIns="58925" spcFirstLastPara="1" rIns="58925" wrap="square" tIns="29450">
            <a:noAutofit/>
          </a:bodyPr>
          <a:lstStyle>
            <a:lvl1pPr lvl="0"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529" name="Google Shape;529;p89"/>
          <p:cNvSpPr txBox="1"/>
          <p:nvPr>
            <p:ph idx="1" type="body"/>
          </p:nvPr>
        </p:nvSpPr>
        <p:spPr>
          <a:xfrm rot="5400000">
            <a:off x="1295596" y="-632087"/>
            <a:ext cx="4388396" cy="6064453"/>
          </a:xfrm>
          <a:prstGeom prst="rect">
            <a:avLst/>
          </a:prstGeom>
          <a:noFill/>
          <a:ln>
            <a:noFill/>
          </a:ln>
        </p:spPr>
        <p:txBody>
          <a:bodyPr anchorCtr="0" anchor="t" bIns="29450" lIns="58925" spcFirstLastPara="1" rIns="58925" wrap="square" tIns="29450">
            <a:noAutofit/>
          </a:bodyPr>
          <a:lstStyle>
            <a:lvl1pPr indent="-323850" lvl="0" marL="4572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1pPr>
            <a:lvl2pPr indent="-323850" lvl="1" marL="9144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2pPr>
            <a:lvl3pPr indent="-323850" lvl="2" marL="13716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3pPr>
            <a:lvl4pPr indent="-323850" lvl="3" marL="18288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4pPr>
            <a:lvl5pPr indent="-323850" lvl="4" marL="22860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5pPr>
            <a:lvl6pPr indent="-323850" lvl="5" marL="27432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6pPr>
            <a:lvl7pPr indent="-323850" lvl="6" marL="32004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7pPr>
            <a:lvl8pPr indent="-323850" lvl="7" marL="36576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8pPr>
            <a:lvl9pPr indent="-323850" lvl="8" marL="41148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34" name="Shape 534"/>
        <p:cNvGrpSpPr/>
        <p:nvPr/>
      </p:nvGrpSpPr>
      <p:grpSpPr>
        <a:xfrm>
          <a:off x="0" y="0"/>
          <a:ext cx="0" cy="0"/>
          <a:chOff x="0" y="0"/>
          <a:chExt cx="0" cy="0"/>
        </a:xfrm>
      </p:grpSpPr>
      <p:sp>
        <p:nvSpPr>
          <p:cNvPr id="535" name="Google Shape;535;p91"/>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536" name="Google Shape;536;p91"/>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537" name="Google Shape;537;p91"/>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538" name="Google Shape;538;p91"/>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000"/>
              <a:buNone/>
              <a:defRPr sz="4000"/>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p:txBody>
      </p:sp>
      <p:sp>
        <p:nvSpPr>
          <p:cNvPr id="539" name="Google Shape;539;p91"/>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540" name="Google Shape;540;p9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1" name="Shape 541"/>
        <p:cNvGrpSpPr/>
        <p:nvPr/>
      </p:nvGrpSpPr>
      <p:grpSpPr>
        <a:xfrm>
          <a:off x="0" y="0"/>
          <a:ext cx="0" cy="0"/>
          <a:chOff x="0" y="0"/>
          <a:chExt cx="0" cy="0"/>
        </a:xfrm>
      </p:grpSpPr>
      <p:cxnSp>
        <p:nvCxnSpPr>
          <p:cNvPr id="542" name="Google Shape;542;p9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543" name="Google Shape;543;p92"/>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544" name="Google Shape;544;p9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45" name="Shape 545"/>
        <p:cNvGrpSpPr/>
        <p:nvPr/>
      </p:nvGrpSpPr>
      <p:grpSpPr>
        <a:xfrm>
          <a:off x="0" y="0"/>
          <a:ext cx="0" cy="0"/>
          <a:chOff x="0" y="0"/>
          <a:chExt cx="0" cy="0"/>
        </a:xfrm>
      </p:grpSpPr>
      <p:cxnSp>
        <p:nvCxnSpPr>
          <p:cNvPr id="546" name="Google Shape;546;p93"/>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547" name="Google Shape;547;p9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48" name="Google Shape;548;p93"/>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549" name="Google Shape;549;p9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50" name="Shape 550"/>
        <p:cNvGrpSpPr/>
        <p:nvPr/>
      </p:nvGrpSpPr>
      <p:grpSpPr>
        <a:xfrm>
          <a:off x="0" y="0"/>
          <a:ext cx="0" cy="0"/>
          <a:chOff x="0" y="0"/>
          <a:chExt cx="0" cy="0"/>
        </a:xfrm>
      </p:grpSpPr>
      <p:cxnSp>
        <p:nvCxnSpPr>
          <p:cNvPr id="551" name="Google Shape;551;p9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552" name="Google Shape;552;p9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53" name="Google Shape;553;p94"/>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554" name="Google Shape;554;p94"/>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555" name="Google Shape;555;p9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6" name="Shape 556"/>
        <p:cNvGrpSpPr/>
        <p:nvPr/>
      </p:nvGrpSpPr>
      <p:grpSpPr>
        <a:xfrm>
          <a:off x="0" y="0"/>
          <a:ext cx="0" cy="0"/>
          <a:chOff x="0" y="0"/>
          <a:chExt cx="0" cy="0"/>
        </a:xfrm>
      </p:grpSpPr>
      <p:sp>
        <p:nvSpPr>
          <p:cNvPr id="557" name="Google Shape;557;p9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58" name="Google Shape;558;p9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59" name="Shape 559"/>
        <p:cNvGrpSpPr/>
        <p:nvPr/>
      </p:nvGrpSpPr>
      <p:grpSpPr>
        <a:xfrm>
          <a:off x="0" y="0"/>
          <a:ext cx="0" cy="0"/>
          <a:chOff x="0" y="0"/>
          <a:chExt cx="0" cy="0"/>
        </a:xfrm>
      </p:grpSpPr>
      <p:cxnSp>
        <p:nvCxnSpPr>
          <p:cNvPr id="560" name="Google Shape;560;p96"/>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561" name="Google Shape;561;p96"/>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62" name="Google Shape;562;p96"/>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563" name="Google Shape;563;p9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64" name="Shape 564"/>
        <p:cNvGrpSpPr/>
        <p:nvPr/>
      </p:nvGrpSpPr>
      <p:grpSpPr>
        <a:xfrm>
          <a:off x="0" y="0"/>
          <a:ext cx="0" cy="0"/>
          <a:chOff x="0" y="0"/>
          <a:chExt cx="0" cy="0"/>
        </a:xfrm>
      </p:grpSpPr>
      <p:sp>
        <p:nvSpPr>
          <p:cNvPr id="565" name="Google Shape;565;p97"/>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566" name="Google Shape;566;p9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67" name="Shape 567"/>
        <p:cNvGrpSpPr/>
        <p:nvPr/>
      </p:nvGrpSpPr>
      <p:grpSpPr>
        <a:xfrm>
          <a:off x="0" y="0"/>
          <a:ext cx="0" cy="0"/>
          <a:chOff x="0" y="0"/>
          <a:chExt cx="0" cy="0"/>
        </a:xfrm>
      </p:grpSpPr>
      <p:sp>
        <p:nvSpPr>
          <p:cNvPr id="568" name="Google Shape;568;p98"/>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69" name="Google Shape;569;p98"/>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570" name="Google Shape;570;p98"/>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800"/>
              <a:buNone/>
              <a:defRPr sz="3800"/>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571" name="Google Shape;571;p98"/>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accent5"/>
              </a:buClr>
              <a:buSzPts val="2100"/>
              <a:buNone/>
              <a:defRPr sz="2100">
                <a:solidFill>
                  <a:schemeClr val="accent5"/>
                </a:solidFill>
              </a:defRPr>
            </a:lvl1pPr>
            <a:lvl2pPr lvl="1" rtl="0" algn="ctr">
              <a:lnSpc>
                <a:spcPct val="100000"/>
              </a:lnSpc>
              <a:spcBef>
                <a:spcPts val="0"/>
              </a:spcBef>
              <a:spcAft>
                <a:spcPts val="0"/>
              </a:spcAft>
              <a:buClr>
                <a:schemeClr val="accent5"/>
              </a:buClr>
              <a:buSzPts val="2100"/>
              <a:buNone/>
              <a:defRPr sz="2100">
                <a:solidFill>
                  <a:schemeClr val="accent5"/>
                </a:solidFill>
              </a:defRPr>
            </a:lvl2pPr>
            <a:lvl3pPr lvl="2" rtl="0" algn="ctr">
              <a:lnSpc>
                <a:spcPct val="100000"/>
              </a:lnSpc>
              <a:spcBef>
                <a:spcPts val="0"/>
              </a:spcBef>
              <a:spcAft>
                <a:spcPts val="0"/>
              </a:spcAft>
              <a:buClr>
                <a:schemeClr val="accent5"/>
              </a:buClr>
              <a:buSzPts val="2100"/>
              <a:buNone/>
              <a:defRPr sz="2100">
                <a:solidFill>
                  <a:schemeClr val="accent5"/>
                </a:solidFill>
              </a:defRPr>
            </a:lvl3pPr>
            <a:lvl4pPr lvl="3" rtl="0" algn="ctr">
              <a:lnSpc>
                <a:spcPct val="100000"/>
              </a:lnSpc>
              <a:spcBef>
                <a:spcPts val="0"/>
              </a:spcBef>
              <a:spcAft>
                <a:spcPts val="0"/>
              </a:spcAft>
              <a:buClr>
                <a:schemeClr val="accent5"/>
              </a:buClr>
              <a:buSzPts val="2100"/>
              <a:buNone/>
              <a:defRPr sz="2100">
                <a:solidFill>
                  <a:schemeClr val="accent5"/>
                </a:solidFill>
              </a:defRPr>
            </a:lvl4pPr>
            <a:lvl5pPr lvl="4" rtl="0" algn="ctr">
              <a:lnSpc>
                <a:spcPct val="100000"/>
              </a:lnSpc>
              <a:spcBef>
                <a:spcPts val="0"/>
              </a:spcBef>
              <a:spcAft>
                <a:spcPts val="0"/>
              </a:spcAft>
              <a:buClr>
                <a:schemeClr val="accent5"/>
              </a:buClr>
              <a:buSzPts val="2100"/>
              <a:buNone/>
              <a:defRPr sz="2100">
                <a:solidFill>
                  <a:schemeClr val="accent5"/>
                </a:solidFill>
              </a:defRPr>
            </a:lvl5pPr>
            <a:lvl6pPr lvl="5" rtl="0" algn="ctr">
              <a:lnSpc>
                <a:spcPct val="100000"/>
              </a:lnSpc>
              <a:spcBef>
                <a:spcPts val="0"/>
              </a:spcBef>
              <a:spcAft>
                <a:spcPts val="0"/>
              </a:spcAft>
              <a:buClr>
                <a:schemeClr val="accent5"/>
              </a:buClr>
              <a:buSzPts val="2100"/>
              <a:buNone/>
              <a:defRPr sz="2100">
                <a:solidFill>
                  <a:schemeClr val="accent5"/>
                </a:solidFill>
              </a:defRPr>
            </a:lvl6pPr>
            <a:lvl7pPr lvl="6" rtl="0" algn="ctr">
              <a:lnSpc>
                <a:spcPct val="100000"/>
              </a:lnSpc>
              <a:spcBef>
                <a:spcPts val="0"/>
              </a:spcBef>
              <a:spcAft>
                <a:spcPts val="0"/>
              </a:spcAft>
              <a:buClr>
                <a:schemeClr val="accent5"/>
              </a:buClr>
              <a:buSzPts val="2100"/>
              <a:buNone/>
              <a:defRPr sz="2100">
                <a:solidFill>
                  <a:schemeClr val="accent5"/>
                </a:solidFill>
              </a:defRPr>
            </a:lvl7pPr>
            <a:lvl8pPr lvl="7" rtl="0" algn="ctr">
              <a:lnSpc>
                <a:spcPct val="100000"/>
              </a:lnSpc>
              <a:spcBef>
                <a:spcPts val="0"/>
              </a:spcBef>
              <a:spcAft>
                <a:spcPts val="0"/>
              </a:spcAft>
              <a:buClr>
                <a:schemeClr val="accent5"/>
              </a:buClr>
              <a:buSzPts val="2100"/>
              <a:buNone/>
              <a:defRPr sz="2100">
                <a:solidFill>
                  <a:schemeClr val="accent5"/>
                </a:solidFill>
              </a:defRPr>
            </a:lvl8pPr>
            <a:lvl9pPr lvl="8" rtl="0"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572" name="Google Shape;572;p98"/>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573" name="Google Shape;573;p9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74" name="Shape 574"/>
        <p:cNvGrpSpPr/>
        <p:nvPr/>
      </p:nvGrpSpPr>
      <p:grpSpPr>
        <a:xfrm>
          <a:off x="0" y="0"/>
          <a:ext cx="0" cy="0"/>
          <a:chOff x="0" y="0"/>
          <a:chExt cx="0" cy="0"/>
        </a:xfrm>
      </p:grpSpPr>
      <p:sp>
        <p:nvSpPr>
          <p:cNvPr id="575" name="Google Shape;575;p99"/>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76" name="Google Shape;576;p9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77" name="Shape 577"/>
        <p:cNvGrpSpPr/>
        <p:nvPr/>
      </p:nvGrpSpPr>
      <p:grpSpPr>
        <a:xfrm>
          <a:off x="0" y="0"/>
          <a:ext cx="0" cy="0"/>
          <a:chOff x="0" y="0"/>
          <a:chExt cx="0" cy="0"/>
        </a:xfrm>
      </p:grpSpPr>
      <p:sp>
        <p:nvSpPr>
          <p:cNvPr id="578" name="Google Shape;578;p100"/>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00"/>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accent5"/>
              </a:buClr>
              <a:buSzPts val="13000"/>
              <a:buNone/>
              <a:defRPr sz="13000">
                <a:solidFill>
                  <a:schemeClr val="accent5"/>
                </a:solidFill>
              </a:defRPr>
            </a:lvl1pPr>
            <a:lvl2pPr lvl="1" rtl="0" algn="ctr">
              <a:spcBef>
                <a:spcPts val="0"/>
              </a:spcBef>
              <a:spcAft>
                <a:spcPts val="0"/>
              </a:spcAft>
              <a:buClr>
                <a:schemeClr val="accent5"/>
              </a:buClr>
              <a:buSzPts val="13000"/>
              <a:buNone/>
              <a:defRPr sz="13000">
                <a:solidFill>
                  <a:schemeClr val="accent5"/>
                </a:solidFill>
              </a:defRPr>
            </a:lvl2pPr>
            <a:lvl3pPr lvl="2" rtl="0" algn="ctr">
              <a:spcBef>
                <a:spcPts val="0"/>
              </a:spcBef>
              <a:spcAft>
                <a:spcPts val="0"/>
              </a:spcAft>
              <a:buClr>
                <a:schemeClr val="accent5"/>
              </a:buClr>
              <a:buSzPts val="13000"/>
              <a:buNone/>
              <a:defRPr sz="13000">
                <a:solidFill>
                  <a:schemeClr val="accent5"/>
                </a:solidFill>
              </a:defRPr>
            </a:lvl3pPr>
            <a:lvl4pPr lvl="3" rtl="0" algn="ctr">
              <a:spcBef>
                <a:spcPts val="0"/>
              </a:spcBef>
              <a:spcAft>
                <a:spcPts val="0"/>
              </a:spcAft>
              <a:buClr>
                <a:schemeClr val="accent5"/>
              </a:buClr>
              <a:buSzPts val="13000"/>
              <a:buNone/>
              <a:defRPr sz="13000">
                <a:solidFill>
                  <a:schemeClr val="accent5"/>
                </a:solidFill>
              </a:defRPr>
            </a:lvl4pPr>
            <a:lvl5pPr lvl="4" rtl="0" algn="ctr">
              <a:spcBef>
                <a:spcPts val="0"/>
              </a:spcBef>
              <a:spcAft>
                <a:spcPts val="0"/>
              </a:spcAft>
              <a:buClr>
                <a:schemeClr val="accent5"/>
              </a:buClr>
              <a:buSzPts val="13000"/>
              <a:buNone/>
              <a:defRPr sz="13000">
                <a:solidFill>
                  <a:schemeClr val="accent5"/>
                </a:solidFill>
              </a:defRPr>
            </a:lvl5pPr>
            <a:lvl6pPr lvl="5" rtl="0" algn="ctr">
              <a:spcBef>
                <a:spcPts val="0"/>
              </a:spcBef>
              <a:spcAft>
                <a:spcPts val="0"/>
              </a:spcAft>
              <a:buClr>
                <a:schemeClr val="accent5"/>
              </a:buClr>
              <a:buSzPts val="13000"/>
              <a:buNone/>
              <a:defRPr sz="13000">
                <a:solidFill>
                  <a:schemeClr val="accent5"/>
                </a:solidFill>
              </a:defRPr>
            </a:lvl6pPr>
            <a:lvl7pPr lvl="6" rtl="0" algn="ctr">
              <a:spcBef>
                <a:spcPts val="0"/>
              </a:spcBef>
              <a:spcAft>
                <a:spcPts val="0"/>
              </a:spcAft>
              <a:buClr>
                <a:schemeClr val="accent5"/>
              </a:buClr>
              <a:buSzPts val="13000"/>
              <a:buNone/>
              <a:defRPr sz="13000">
                <a:solidFill>
                  <a:schemeClr val="accent5"/>
                </a:solidFill>
              </a:defRPr>
            </a:lvl7pPr>
            <a:lvl8pPr lvl="7" rtl="0" algn="ctr">
              <a:spcBef>
                <a:spcPts val="0"/>
              </a:spcBef>
              <a:spcAft>
                <a:spcPts val="0"/>
              </a:spcAft>
              <a:buClr>
                <a:schemeClr val="accent5"/>
              </a:buClr>
              <a:buSzPts val="13000"/>
              <a:buNone/>
              <a:defRPr sz="13000">
                <a:solidFill>
                  <a:schemeClr val="accent5"/>
                </a:solidFill>
              </a:defRPr>
            </a:lvl8pPr>
            <a:lvl9pPr lvl="8" rtl="0" algn="ctr">
              <a:spcBef>
                <a:spcPts val="0"/>
              </a:spcBef>
              <a:spcAft>
                <a:spcPts val="0"/>
              </a:spcAft>
              <a:buClr>
                <a:schemeClr val="accent5"/>
              </a:buClr>
              <a:buSzPts val="13000"/>
              <a:buNone/>
              <a:defRPr sz="13000">
                <a:solidFill>
                  <a:schemeClr val="accent5"/>
                </a:solidFill>
              </a:defRPr>
            </a:lvl9pPr>
          </a:lstStyle>
          <a:p>
            <a:r>
              <a:t>xx%</a:t>
            </a:r>
          </a:p>
        </p:txBody>
      </p:sp>
      <p:sp>
        <p:nvSpPr>
          <p:cNvPr id="580" name="Google Shape;580;p100"/>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581" name="Google Shape;581;p10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2" name="Shape 582"/>
        <p:cNvGrpSpPr/>
        <p:nvPr/>
      </p:nvGrpSpPr>
      <p:grpSpPr>
        <a:xfrm>
          <a:off x="0" y="0"/>
          <a:ext cx="0" cy="0"/>
          <a:chOff x="0" y="0"/>
          <a:chExt cx="0" cy="0"/>
        </a:xfrm>
      </p:grpSpPr>
      <p:sp>
        <p:nvSpPr>
          <p:cNvPr id="583" name="Google Shape;583;p10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584" name="Shape 584"/>
        <p:cNvGrpSpPr/>
        <p:nvPr/>
      </p:nvGrpSpPr>
      <p:grpSpPr>
        <a:xfrm>
          <a:off x="0" y="0"/>
          <a:ext cx="0" cy="0"/>
          <a:chOff x="0" y="0"/>
          <a:chExt cx="0" cy="0"/>
        </a:xfrm>
      </p:grpSpPr>
      <p:sp>
        <p:nvSpPr>
          <p:cNvPr id="585" name="Google Shape;585;p102"/>
          <p:cNvSpPr txBox="1"/>
          <p:nvPr>
            <p:ph type="title"/>
          </p:nvPr>
        </p:nvSpPr>
        <p:spPr>
          <a:xfrm>
            <a:off x="533400" y="354806"/>
            <a:ext cx="8153400" cy="857400"/>
          </a:xfrm>
          <a:prstGeom prst="rect">
            <a:avLst/>
          </a:prstGeom>
          <a:noFill/>
          <a:ln>
            <a:noFill/>
          </a:ln>
        </p:spPr>
        <p:txBody>
          <a:bodyPr anchorCtr="0" anchor="b" bIns="45700" lIns="91425" spcFirstLastPara="1" rIns="91425" wrap="square" tIns="45700">
            <a:normAutofit/>
          </a:bodyPr>
          <a:lstStyle>
            <a:lvl1pPr lvl="0" rtl="0" algn="ctr">
              <a:lnSpc>
                <a:spcPct val="100000"/>
              </a:lnSpc>
              <a:spcBef>
                <a:spcPts val="0"/>
              </a:spcBef>
              <a:spcAft>
                <a:spcPts val="0"/>
              </a:spcAft>
              <a:buClr>
                <a:srgbClr val="7A9798"/>
              </a:buClr>
              <a:buSzPts val="1800"/>
              <a:buNone/>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586" name="Google Shape;586;p102"/>
          <p:cNvSpPr txBox="1"/>
          <p:nvPr>
            <p:ph idx="1" type="body"/>
          </p:nvPr>
        </p:nvSpPr>
        <p:spPr>
          <a:xfrm>
            <a:off x="533400" y="1371600"/>
            <a:ext cx="4000500" cy="3029100"/>
          </a:xfrm>
          <a:prstGeom prst="rect">
            <a:avLst/>
          </a:prstGeom>
          <a:noFill/>
          <a:ln>
            <a:noFill/>
          </a:ln>
        </p:spPr>
        <p:txBody>
          <a:bodyPr anchorCtr="0" anchor="t" bIns="45700" lIns="91425" spcFirstLastPara="1" rIns="91425" wrap="square" tIns="45700">
            <a:normAutofit/>
          </a:bodyPr>
          <a:lstStyle>
            <a:lvl1pPr indent="-325755" lvl="0" marL="457200" rtl="0" algn="l">
              <a:lnSpc>
                <a:spcPct val="115000"/>
              </a:lnSpc>
              <a:spcBef>
                <a:spcPts val="360"/>
              </a:spcBef>
              <a:spcAft>
                <a:spcPts val="0"/>
              </a:spcAft>
              <a:buSzPts val="1530"/>
              <a:buChar char="●"/>
              <a:defRPr/>
            </a:lvl1pPr>
            <a:lvl2pPr indent="-308610" lvl="1" marL="914400" rtl="0" algn="l">
              <a:lnSpc>
                <a:spcPct val="115000"/>
              </a:lnSpc>
              <a:spcBef>
                <a:spcPts val="1200"/>
              </a:spcBef>
              <a:spcAft>
                <a:spcPts val="0"/>
              </a:spcAft>
              <a:buSzPts val="1260"/>
              <a:buChar char="○"/>
              <a:defRPr/>
            </a:lvl2pPr>
            <a:lvl3pPr indent="-314325" lvl="2" marL="1371600" rtl="0" algn="l">
              <a:lnSpc>
                <a:spcPct val="115000"/>
              </a:lnSpc>
              <a:spcBef>
                <a:spcPts val="1200"/>
              </a:spcBef>
              <a:spcAft>
                <a:spcPts val="0"/>
              </a:spcAft>
              <a:buSzPts val="1350"/>
              <a:buChar char="■"/>
              <a:defRPr/>
            </a:lvl3pPr>
            <a:lvl4pPr indent="-308610" lvl="3" marL="1828800" rtl="0" algn="l">
              <a:lnSpc>
                <a:spcPct val="115000"/>
              </a:lnSpc>
              <a:spcBef>
                <a:spcPts val="1200"/>
              </a:spcBef>
              <a:spcAft>
                <a:spcPts val="0"/>
              </a:spcAft>
              <a:buSzPts val="1260"/>
              <a:buChar char="●"/>
              <a:defRPr/>
            </a:lvl4pPr>
            <a:lvl5pPr indent="-342900" lvl="4" marL="2286000" rtl="0" algn="l">
              <a:lnSpc>
                <a:spcPct val="115000"/>
              </a:lnSpc>
              <a:spcBef>
                <a:spcPts val="1200"/>
              </a:spcBef>
              <a:spcAft>
                <a:spcPts val="0"/>
              </a:spcAft>
              <a:buSzPts val="1800"/>
              <a:buChar char="○"/>
              <a:defRPr/>
            </a:lvl5pPr>
            <a:lvl6pPr indent="-320039" lvl="5" marL="2743200" rtl="0" algn="l">
              <a:lnSpc>
                <a:spcPct val="115000"/>
              </a:lnSpc>
              <a:spcBef>
                <a:spcPts val="1200"/>
              </a:spcBef>
              <a:spcAft>
                <a:spcPts val="0"/>
              </a:spcAft>
              <a:buSzPts val="1440"/>
              <a:buChar char="■"/>
              <a:defRPr/>
            </a:lvl6pPr>
            <a:lvl7pPr indent="-331470" lvl="6" marL="3200400" rtl="0" algn="l">
              <a:lnSpc>
                <a:spcPct val="115000"/>
              </a:lnSpc>
              <a:spcBef>
                <a:spcPts val="1200"/>
              </a:spcBef>
              <a:spcAft>
                <a:spcPts val="0"/>
              </a:spcAft>
              <a:buSzPts val="1620"/>
              <a:buChar char="●"/>
              <a:defRPr/>
            </a:lvl7pPr>
            <a:lvl8pPr indent="-342900" lvl="7" marL="3657600" rtl="0" algn="l">
              <a:lnSpc>
                <a:spcPct val="115000"/>
              </a:lnSpc>
              <a:spcBef>
                <a:spcPts val="1200"/>
              </a:spcBef>
              <a:spcAft>
                <a:spcPts val="0"/>
              </a:spcAft>
              <a:buSzPts val="1800"/>
              <a:buChar char="○"/>
              <a:defRPr/>
            </a:lvl8pPr>
            <a:lvl9pPr indent="-331470" lvl="8" marL="4114800" rtl="0" algn="l">
              <a:lnSpc>
                <a:spcPct val="115000"/>
              </a:lnSpc>
              <a:spcBef>
                <a:spcPts val="1200"/>
              </a:spcBef>
              <a:spcAft>
                <a:spcPts val="1200"/>
              </a:spcAft>
              <a:buSzPts val="1620"/>
              <a:buChar char="■"/>
              <a:defRPr/>
            </a:lvl9pPr>
          </a:lstStyle>
          <a:p/>
        </p:txBody>
      </p:sp>
      <p:sp>
        <p:nvSpPr>
          <p:cNvPr id="587" name="Google Shape;587;p102"/>
          <p:cNvSpPr txBox="1"/>
          <p:nvPr>
            <p:ph idx="2" type="body"/>
          </p:nvPr>
        </p:nvSpPr>
        <p:spPr>
          <a:xfrm>
            <a:off x="4686300" y="1371600"/>
            <a:ext cx="4000500" cy="3029100"/>
          </a:xfrm>
          <a:prstGeom prst="rect">
            <a:avLst/>
          </a:prstGeom>
          <a:noFill/>
          <a:ln>
            <a:noFill/>
          </a:ln>
        </p:spPr>
        <p:txBody>
          <a:bodyPr anchorCtr="0" anchor="t" bIns="45700" lIns="91425" spcFirstLastPara="1" rIns="91425" wrap="square" tIns="45700">
            <a:normAutofit/>
          </a:bodyPr>
          <a:lstStyle>
            <a:lvl1pPr indent="-325755" lvl="0" marL="457200" rtl="0" algn="l">
              <a:lnSpc>
                <a:spcPct val="115000"/>
              </a:lnSpc>
              <a:spcBef>
                <a:spcPts val="360"/>
              </a:spcBef>
              <a:spcAft>
                <a:spcPts val="0"/>
              </a:spcAft>
              <a:buSzPts val="1530"/>
              <a:buChar char="●"/>
              <a:defRPr/>
            </a:lvl1pPr>
            <a:lvl2pPr indent="-308610" lvl="1" marL="914400" rtl="0" algn="l">
              <a:lnSpc>
                <a:spcPct val="115000"/>
              </a:lnSpc>
              <a:spcBef>
                <a:spcPts val="1200"/>
              </a:spcBef>
              <a:spcAft>
                <a:spcPts val="0"/>
              </a:spcAft>
              <a:buSzPts val="1260"/>
              <a:buChar char="○"/>
              <a:defRPr/>
            </a:lvl2pPr>
            <a:lvl3pPr indent="-314325" lvl="2" marL="1371600" rtl="0" algn="l">
              <a:lnSpc>
                <a:spcPct val="115000"/>
              </a:lnSpc>
              <a:spcBef>
                <a:spcPts val="1200"/>
              </a:spcBef>
              <a:spcAft>
                <a:spcPts val="0"/>
              </a:spcAft>
              <a:buSzPts val="1350"/>
              <a:buChar char="■"/>
              <a:defRPr/>
            </a:lvl3pPr>
            <a:lvl4pPr indent="-308610" lvl="3" marL="1828800" rtl="0" algn="l">
              <a:lnSpc>
                <a:spcPct val="115000"/>
              </a:lnSpc>
              <a:spcBef>
                <a:spcPts val="1200"/>
              </a:spcBef>
              <a:spcAft>
                <a:spcPts val="0"/>
              </a:spcAft>
              <a:buSzPts val="1260"/>
              <a:buChar char="●"/>
              <a:defRPr/>
            </a:lvl4pPr>
            <a:lvl5pPr indent="-342900" lvl="4" marL="2286000" rtl="0" algn="l">
              <a:lnSpc>
                <a:spcPct val="115000"/>
              </a:lnSpc>
              <a:spcBef>
                <a:spcPts val="1200"/>
              </a:spcBef>
              <a:spcAft>
                <a:spcPts val="0"/>
              </a:spcAft>
              <a:buSzPts val="1800"/>
              <a:buChar char="○"/>
              <a:defRPr/>
            </a:lvl5pPr>
            <a:lvl6pPr indent="-320039" lvl="5" marL="2743200" rtl="0" algn="l">
              <a:lnSpc>
                <a:spcPct val="115000"/>
              </a:lnSpc>
              <a:spcBef>
                <a:spcPts val="1200"/>
              </a:spcBef>
              <a:spcAft>
                <a:spcPts val="0"/>
              </a:spcAft>
              <a:buSzPts val="1440"/>
              <a:buChar char="■"/>
              <a:defRPr/>
            </a:lvl6pPr>
            <a:lvl7pPr indent="-331470" lvl="6" marL="3200400" rtl="0" algn="l">
              <a:lnSpc>
                <a:spcPct val="115000"/>
              </a:lnSpc>
              <a:spcBef>
                <a:spcPts val="1200"/>
              </a:spcBef>
              <a:spcAft>
                <a:spcPts val="0"/>
              </a:spcAft>
              <a:buSzPts val="1620"/>
              <a:buChar char="●"/>
              <a:defRPr/>
            </a:lvl7pPr>
            <a:lvl8pPr indent="-342900" lvl="7" marL="3657600" rtl="0" algn="l">
              <a:lnSpc>
                <a:spcPct val="115000"/>
              </a:lnSpc>
              <a:spcBef>
                <a:spcPts val="1200"/>
              </a:spcBef>
              <a:spcAft>
                <a:spcPts val="0"/>
              </a:spcAft>
              <a:buSzPts val="1800"/>
              <a:buChar char="○"/>
              <a:defRPr/>
            </a:lvl8pPr>
            <a:lvl9pPr indent="-331470" lvl="8" marL="4114800" rtl="0" algn="l">
              <a:lnSpc>
                <a:spcPct val="115000"/>
              </a:lnSpc>
              <a:spcBef>
                <a:spcPts val="1200"/>
              </a:spcBef>
              <a:spcAft>
                <a:spcPts val="1200"/>
              </a:spcAft>
              <a:buSzPts val="1620"/>
              <a:buChar char="■"/>
              <a:defRPr/>
            </a:lvl9pPr>
          </a:lstStyle>
          <a:p/>
        </p:txBody>
      </p:sp>
      <p:sp>
        <p:nvSpPr>
          <p:cNvPr id="588" name="Google Shape;588;p102"/>
          <p:cNvSpPr txBox="1"/>
          <p:nvPr>
            <p:ph idx="10" type="dt"/>
          </p:nvPr>
        </p:nvSpPr>
        <p:spPr>
          <a:xfrm>
            <a:off x="5791200" y="4803738"/>
            <a:ext cx="3045000" cy="274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89" name="Google Shape;589;p102"/>
          <p:cNvSpPr txBox="1"/>
          <p:nvPr>
            <p:ph idx="11" type="ftr"/>
          </p:nvPr>
        </p:nvSpPr>
        <p:spPr>
          <a:xfrm>
            <a:off x="304800" y="4808136"/>
            <a:ext cx="3581400" cy="274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90" name="Google Shape;590;p102"/>
          <p:cNvSpPr txBox="1"/>
          <p:nvPr>
            <p:ph idx="12" type="sldNum"/>
          </p:nvPr>
        </p:nvSpPr>
        <p:spPr>
          <a:xfrm>
            <a:off x="4343400" y="780131"/>
            <a:ext cx="457200" cy="330900"/>
          </a:xfrm>
          <a:prstGeom prst="rect">
            <a:avLst/>
          </a:prstGeom>
          <a:noFill/>
          <a:ln>
            <a:noFill/>
          </a:ln>
        </p:spPr>
        <p:txBody>
          <a:bodyPr anchorCtr="0" anchor="ctr" bIns="45700" lIns="45700" spcFirstLastPara="1" rIns="45700" wrap="square" tIns="45700">
            <a:normAutofit lnSpcReduction="10000"/>
          </a:bodyPr>
          <a:lstStyle>
            <a:lvl1pPr indent="0" lvl="0" marL="0" marR="0" rtl="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Comic Sans MS"/>
                <a:ea typeface="Comic Sans MS"/>
                <a:cs typeface="Comic Sans MS"/>
                <a:sym typeface="Comic Sans MS"/>
              </a:defRPr>
            </a:lvl1pPr>
            <a:lvl2pPr indent="0" lvl="1" marL="0" marR="0" rtl="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Comic Sans MS"/>
                <a:ea typeface="Comic Sans MS"/>
                <a:cs typeface="Comic Sans MS"/>
                <a:sym typeface="Comic Sans MS"/>
              </a:defRPr>
            </a:lvl2pPr>
            <a:lvl3pPr indent="0" lvl="2" marL="0" marR="0" rtl="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Comic Sans MS"/>
                <a:ea typeface="Comic Sans MS"/>
                <a:cs typeface="Comic Sans MS"/>
                <a:sym typeface="Comic Sans MS"/>
              </a:defRPr>
            </a:lvl3pPr>
            <a:lvl4pPr indent="0" lvl="3" marL="0" marR="0" rtl="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Comic Sans MS"/>
                <a:ea typeface="Comic Sans MS"/>
                <a:cs typeface="Comic Sans MS"/>
                <a:sym typeface="Comic Sans MS"/>
              </a:defRPr>
            </a:lvl4pPr>
            <a:lvl5pPr indent="0" lvl="4" marL="0" marR="0" rtl="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Comic Sans MS"/>
                <a:ea typeface="Comic Sans MS"/>
                <a:cs typeface="Comic Sans MS"/>
                <a:sym typeface="Comic Sans MS"/>
              </a:defRPr>
            </a:lvl5pPr>
            <a:lvl6pPr indent="0" lvl="5" marL="0" marR="0" rtl="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Comic Sans MS"/>
                <a:ea typeface="Comic Sans MS"/>
                <a:cs typeface="Comic Sans MS"/>
                <a:sym typeface="Comic Sans MS"/>
              </a:defRPr>
            </a:lvl6pPr>
            <a:lvl7pPr indent="0" lvl="6" marL="0" marR="0" rtl="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Comic Sans MS"/>
                <a:ea typeface="Comic Sans MS"/>
                <a:cs typeface="Comic Sans MS"/>
                <a:sym typeface="Comic Sans MS"/>
              </a:defRPr>
            </a:lvl7pPr>
            <a:lvl8pPr indent="0" lvl="7" marL="0" marR="0" rtl="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Comic Sans MS"/>
                <a:ea typeface="Comic Sans MS"/>
                <a:cs typeface="Comic Sans MS"/>
                <a:sym typeface="Comic Sans MS"/>
              </a:defRPr>
            </a:lvl8pPr>
            <a:lvl9pPr indent="0" lvl="8" marL="0" marR="0" rtl="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Comic Sans MS"/>
                <a:ea typeface="Comic Sans MS"/>
                <a:cs typeface="Comic Sans MS"/>
                <a:sym typeface="Comic Sans M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8.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theme" Target="../theme/theme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0" Type="http://schemas.openxmlformats.org/officeDocument/2006/relationships/slideLayout" Target="../slideLayouts/slideLayout35.xml"/><Relationship Id="rId12" Type="http://schemas.openxmlformats.org/officeDocument/2006/relationships/theme" Target="../theme/theme5.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9" Type="http://schemas.openxmlformats.org/officeDocument/2006/relationships/slideLayout" Target="../slideLayouts/slideLayout34.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0" Type="http://schemas.openxmlformats.org/officeDocument/2006/relationships/slideLayout" Target="../slideLayouts/slideLayout46.xml"/><Relationship Id="rId12" Type="http://schemas.openxmlformats.org/officeDocument/2006/relationships/theme" Target="../theme/theme9.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9" Type="http://schemas.openxmlformats.org/officeDocument/2006/relationships/slideLayout" Target="../slideLayouts/slideLayout45.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8.xml"/><Relationship Id="rId10" Type="http://schemas.openxmlformats.org/officeDocument/2006/relationships/slideLayout" Target="../slideLayouts/slideLayout57.xml"/><Relationship Id="rId12" Type="http://schemas.openxmlformats.org/officeDocument/2006/relationships/theme" Target="../theme/theme1.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9" Type="http://schemas.openxmlformats.org/officeDocument/2006/relationships/slideLayout" Target="../slideLayouts/slideLayout56.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9.xml"/><Relationship Id="rId10" Type="http://schemas.openxmlformats.org/officeDocument/2006/relationships/slideLayout" Target="../slideLayouts/slideLayout68.xml"/><Relationship Id="rId13" Type="http://schemas.openxmlformats.org/officeDocument/2006/relationships/slideLayout" Target="../slideLayouts/slideLayout71.xml"/><Relationship Id="rId12" Type="http://schemas.openxmlformats.org/officeDocument/2006/relationships/slideLayout" Target="../slideLayouts/slideLayout70.xml"/><Relationship Id="rId1" Type="http://schemas.openxmlformats.org/officeDocument/2006/relationships/slideLayout" Target="../slideLayouts/slideLayout59.xml"/><Relationship Id="rId2" Type="http://schemas.openxmlformats.org/officeDocument/2006/relationships/slideLayout" Target="../slideLayouts/slideLayout60.xml"/><Relationship Id="rId3" Type="http://schemas.openxmlformats.org/officeDocument/2006/relationships/slideLayout" Target="../slideLayouts/slideLayout61.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3.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2.xml"/><Relationship Id="rId10" Type="http://schemas.openxmlformats.org/officeDocument/2006/relationships/slideLayout" Target="../slideLayouts/slideLayout81.xml"/><Relationship Id="rId12" Type="http://schemas.openxmlformats.org/officeDocument/2006/relationships/theme" Target="../theme/theme4.xml"/><Relationship Id="rId1" Type="http://schemas.openxmlformats.org/officeDocument/2006/relationships/slideLayout" Target="../slideLayouts/slideLayout72.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9" Type="http://schemas.openxmlformats.org/officeDocument/2006/relationships/slideLayout" Target="../slideLayouts/slideLayout80.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3.xml"/><Relationship Id="rId10" Type="http://schemas.openxmlformats.org/officeDocument/2006/relationships/slideLayout" Target="../slideLayouts/slideLayout92.xml"/><Relationship Id="rId13" Type="http://schemas.openxmlformats.org/officeDocument/2006/relationships/theme" Target="../theme/theme7.xml"/><Relationship Id="rId12" Type="http://schemas.openxmlformats.org/officeDocument/2006/relationships/slideLayout" Target="../slideLayouts/slideLayout94.xml"/><Relationship Id="rId1" Type="http://schemas.openxmlformats.org/officeDocument/2006/relationships/slideLayout" Target="../slideLayouts/slideLayout83.xml"/><Relationship Id="rId2" Type="http://schemas.openxmlformats.org/officeDocument/2006/relationships/slideLayout" Target="../slideLayouts/slideLayout84.xml"/><Relationship Id="rId3" Type="http://schemas.openxmlformats.org/officeDocument/2006/relationships/slideLayout" Target="../slideLayouts/slideLayout85.xml"/><Relationship Id="rId4" Type="http://schemas.openxmlformats.org/officeDocument/2006/relationships/slideLayout" Target="../slideLayouts/slideLayout86.xml"/><Relationship Id="rId9" Type="http://schemas.openxmlformats.org/officeDocument/2006/relationships/slideLayout" Target="../slideLayouts/slideLayout91.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3B2DB"/>
            </a:gs>
            <a:gs pos="100000">
              <a:srgbClr val="4F68AB"/>
            </a:gs>
          </a:gsLst>
          <a:lin ang="5400012" scaled="0"/>
        </a:gradFill>
      </p:bgPr>
    </p:bg>
    <p:spTree>
      <p:nvGrpSpPr>
        <p:cNvPr id="279" name="Shape 279"/>
        <p:cNvGrpSpPr/>
        <p:nvPr/>
      </p:nvGrpSpPr>
      <p:grpSpPr>
        <a:xfrm>
          <a:off x="0" y="0"/>
          <a:ext cx="0" cy="0"/>
          <a:chOff x="0" y="0"/>
          <a:chExt cx="0" cy="0"/>
        </a:xfrm>
      </p:grpSpPr>
      <p:sp>
        <p:nvSpPr>
          <p:cNvPr id="280" name="Google Shape;280;p15"/>
          <p:cNvSpPr txBox="1"/>
          <p:nvPr>
            <p:ph idx="1" type="body"/>
          </p:nvPr>
        </p:nvSpPr>
        <p:spPr>
          <a:xfrm>
            <a:off x="892969" y="2745879"/>
            <a:ext cx="7358133" cy="770133"/>
          </a:xfrm>
          <a:prstGeom prst="rect">
            <a:avLst/>
          </a:prstGeom>
          <a:noFill/>
          <a:ln>
            <a:noFill/>
          </a:ln>
        </p:spPr>
        <p:txBody>
          <a:bodyPr anchorCtr="0" anchor="t" bIns="32750" lIns="32750" spcFirstLastPara="1" rIns="32750" wrap="square" tIns="32750">
            <a:noAutofit/>
          </a:bodyPr>
          <a:lstStyle>
            <a:lvl1pPr indent="-228600" lvl="0" marL="457200" marR="0" rtl="0" algn="ctr">
              <a:lnSpc>
                <a:spcPct val="100000"/>
              </a:lnSpc>
              <a:spcBef>
                <a:spcPts val="0"/>
              </a:spcBef>
              <a:spcAft>
                <a:spcPts val="0"/>
              </a:spcAft>
              <a:buClr>
                <a:srgbClr val="000000"/>
              </a:buClr>
              <a:buSzPts val="900"/>
              <a:buFont typeface="Arial"/>
              <a:buNone/>
              <a:defRPr b="0" i="0" sz="2300" u="none" cap="none" strike="noStrike">
                <a:solidFill>
                  <a:schemeClr val="lt1"/>
                </a:solidFill>
                <a:latin typeface="Calibri"/>
                <a:ea typeface="Calibri"/>
                <a:cs typeface="Calibri"/>
                <a:sym typeface="Calibri"/>
              </a:defRPr>
            </a:lvl1pPr>
            <a:lvl2pPr indent="-228600" lvl="1" marL="914400" marR="0" rtl="0" algn="ctr">
              <a:lnSpc>
                <a:spcPct val="100000"/>
              </a:lnSpc>
              <a:spcBef>
                <a:spcPts val="0"/>
              </a:spcBef>
              <a:spcAft>
                <a:spcPts val="0"/>
              </a:spcAft>
              <a:buClr>
                <a:srgbClr val="000000"/>
              </a:buClr>
              <a:buSzPts val="900"/>
              <a:buFont typeface="Arial"/>
              <a:buNone/>
              <a:defRPr b="0" i="0" sz="2300" u="none" cap="none" strike="noStrike">
                <a:solidFill>
                  <a:schemeClr val="lt1"/>
                </a:solidFill>
                <a:latin typeface="Calibri"/>
                <a:ea typeface="Calibri"/>
                <a:cs typeface="Calibri"/>
                <a:sym typeface="Calibri"/>
              </a:defRPr>
            </a:lvl2pPr>
            <a:lvl3pPr indent="-228600" lvl="2" marL="1371600" marR="0" rtl="0" algn="ctr">
              <a:lnSpc>
                <a:spcPct val="100000"/>
              </a:lnSpc>
              <a:spcBef>
                <a:spcPts val="0"/>
              </a:spcBef>
              <a:spcAft>
                <a:spcPts val="0"/>
              </a:spcAft>
              <a:buClr>
                <a:srgbClr val="000000"/>
              </a:buClr>
              <a:buSzPts val="900"/>
              <a:buFont typeface="Arial"/>
              <a:buNone/>
              <a:defRPr b="0" i="0" sz="2300" u="none" cap="none" strike="noStrike">
                <a:solidFill>
                  <a:schemeClr val="lt1"/>
                </a:solidFill>
                <a:latin typeface="Calibri"/>
                <a:ea typeface="Calibri"/>
                <a:cs typeface="Calibri"/>
                <a:sym typeface="Calibri"/>
              </a:defRPr>
            </a:lvl3pPr>
            <a:lvl4pPr indent="-228600" lvl="3" marL="1828800" marR="0" rtl="0" algn="ctr">
              <a:lnSpc>
                <a:spcPct val="100000"/>
              </a:lnSpc>
              <a:spcBef>
                <a:spcPts val="0"/>
              </a:spcBef>
              <a:spcAft>
                <a:spcPts val="0"/>
              </a:spcAft>
              <a:buClr>
                <a:srgbClr val="000000"/>
              </a:buClr>
              <a:buSzPts val="900"/>
              <a:buFont typeface="Arial"/>
              <a:buNone/>
              <a:defRPr b="0" i="0" sz="2300" u="none" cap="none" strike="noStrike">
                <a:solidFill>
                  <a:schemeClr val="lt1"/>
                </a:solidFill>
                <a:latin typeface="Calibri"/>
                <a:ea typeface="Calibri"/>
                <a:cs typeface="Calibri"/>
                <a:sym typeface="Calibri"/>
              </a:defRPr>
            </a:lvl4pPr>
            <a:lvl5pPr indent="-228600" lvl="4" marL="2286000" marR="0" rtl="0" algn="ctr">
              <a:lnSpc>
                <a:spcPct val="100000"/>
              </a:lnSpc>
              <a:spcBef>
                <a:spcPts val="0"/>
              </a:spcBef>
              <a:spcAft>
                <a:spcPts val="0"/>
              </a:spcAft>
              <a:buClr>
                <a:srgbClr val="000000"/>
              </a:buClr>
              <a:buSzPts val="900"/>
              <a:buFont typeface="Arial"/>
              <a:buNone/>
              <a:defRPr b="0" i="0" sz="2300" u="none" cap="none" strike="noStrike">
                <a:solidFill>
                  <a:schemeClr val="lt1"/>
                </a:solidFill>
                <a:latin typeface="Calibri"/>
                <a:ea typeface="Calibri"/>
                <a:cs typeface="Calibri"/>
                <a:sym typeface="Calibri"/>
              </a:defRPr>
            </a:lvl5pPr>
            <a:lvl6pPr indent="-228600" lvl="5" marL="2743200" marR="0" rtl="0" algn="ctr">
              <a:lnSpc>
                <a:spcPct val="100000"/>
              </a:lnSpc>
              <a:spcBef>
                <a:spcPts val="0"/>
              </a:spcBef>
              <a:spcAft>
                <a:spcPts val="0"/>
              </a:spcAft>
              <a:buClr>
                <a:srgbClr val="000000"/>
              </a:buClr>
              <a:buSzPts val="900"/>
              <a:buFont typeface="Arial"/>
              <a:buNone/>
              <a:defRPr b="0" i="0" sz="2300" u="none" cap="none" strike="noStrike">
                <a:solidFill>
                  <a:schemeClr val="lt1"/>
                </a:solidFill>
                <a:latin typeface="Calibri"/>
                <a:ea typeface="Calibri"/>
                <a:cs typeface="Calibri"/>
                <a:sym typeface="Calibri"/>
              </a:defRPr>
            </a:lvl6pPr>
            <a:lvl7pPr indent="-228600" lvl="6" marL="3200400" marR="0" rtl="0" algn="ctr">
              <a:lnSpc>
                <a:spcPct val="100000"/>
              </a:lnSpc>
              <a:spcBef>
                <a:spcPts val="0"/>
              </a:spcBef>
              <a:spcAft>
                <a:spcPts val="0"/>
              </a:spcAft>
              <a:buClr>
                <a:srgbClr val="000000"/>
              </a:buClr>
              <a:buSzPts val="900"/>
              <a:buFont typeface="Arial"/>
              <a:buNone/>
              <a:defRPr b="0" i="0" sz="2300" u="none" cap="none" strike="noStrike">
                <a:solidFill>
                  <a:schemeClr val="lt1"/>
                </a:solidFill>
                <a:latin typeface="Calibri"/>
                <a:ea typeface="Calibri"/>
                <a:cs typeface="Calibri"/>
                <a:sym typeface="Calibri"/>
              </a:defRPr>
            </a:lvl7pPr>
            <a:lvl8pPr indent="-228600" lvl="7" marL="3657600" marR="0" rtl="0" algn="ctr">
              <a:lnSpc>
                <a:spcPct val="100000"/>
              </a:lnSpc>
              <a:spcBef>
                <a:spcPts val="0"/>
              </a:spcBef>
              <a:spcAft>
                <a:spcPts val="0"/>
              </a:spcAft>
              <a:buClr>
                <a:srgbClr val="000000"/>
              </a:buClr>
              <a:buSzPts val="900"/>
              <a:buFont typeface="Arial"/>
              <a:buNone/>
              <a:defRPr b="0" i="0" sz="2300" u="none" cap="none" strike="noStrike">
                <a:solidFill>
                  <a:schemeClr val="lt1"/>
                </a:solidFill>
                <a:latin typeface="Calibri"/>
                <a:ea typeface="Calibri"/>
                <a:cs typeface="Calibri"/>
                <a:sym typeface="Calibri"/>
              </a:defRPr>
            </a:lvl8pPr>
            <a:lvl9pPr indent="-228600" lvl="8" marL="4114800" marR="0" rtl="0" algn="ctr">
              <a:lnSpc>
                <a:spcPct val="100000"/>
              </a:lnSpc>
              <a:spcBef>
                <a:spcPts val="0"/>
              </a:spcBef>
              <a:spcAft>
                <a:spcPts val="0"/>
              </a:spcAft>
              <a:buClr>
                <a:srgbClr val="000000"/>
              </a:buClr>
              <a:buSzPts val="900"/>
              <a:buFont typeface="Arial"/>
              <a:buNone/>
              <a:defRPr b="0" i="0" sz="2300" u="none" cap="none" strike="noStrike">
                <a:solidFill>
                  <a:schemeClr val="lt1"/>
                </a:solidFill>
                <a:latin typeface="Calibri"/>
                <a:ea typeface="Calibri"/>
                <a:cs typeface="Calibri"/>
                <a:sym typeface="Calibri"/>
              </a:defRPr>
            </a:lvl9pPr>
          </a:lstStyle>
          <a:p/>
        </p:txBody>
      </p:sp>
      <p:sp>
        <p:nvSpPr>
          <p:cNvPr id="281" name="Google Shape;281;p15"/>
          <p:cNvSpPr txBox="1"/>
          <p:nvPr>
            <p:ph type="title"/>
          </p:nvPr>
        </p:nvSpPr>
        <p:spPr>
          <a:xfrm>
            <a:off x="892969" y="1352848"/>
            <a:ext cx="7358133" cy="1339506"/>
          </a:xfrm>
          <a:prstGeom prst="rect">
            <a:avLst/>
          </a:prstGeom>
          <a:noFill/>
          <a:ln>
            <a:noFill/>
          </a:ln>
        </p:spPr>
        <p:txBody>
          <a:bodyPr anchorCtr="0" anchor="b" bIns="32750" lIns="32750" spcFirstLastPara="1" rIns="32750" wrap="square" tIns="32750">
            <a:noAutofit/>
          </a:bodyPr>
          <a:lstStyle>
            <a:lvl1pPr lvl="0"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3B2DB"/>
            </a:gs>
            <a:gs pos="100000">
              <a:srgbClr val="4F68AB"/>
            </a:gs>
          </a:gsLst>
          <a:lin ang="5400012" scaled="0"/>
        </a:gradFill>
      </p:bgPr>
    </p:bg>
    <p:spTree>
      <p:nvGrpSpPr>
        <p:cNvPr id="325" name="Shape 325"/>
        <p:cNvGrpSpPr/>
        <p:nvPr/>
      </p:nvGrpSpPr>
      <p:grpSpPr>
        <a:xfrm>
          <a:off x="0" y="0"/>
          <a:ext cx="0" cy="0"/>
          <a:chOff x="0" y="0"/>
          <a:chExt cx="0" cy="0"/>
        </a:xfrm>
      </p:grpSpPr>
      <p:sp>
        <p:nvSpPr>
          <p:cNvPr id="326" name="Google Shape;326;p28"/>
          <p:cNvSpPr txBox="1"/>
          <p:nvPr>
            <p:ph idx="1" type="body"/>
          </p:nvPr>
        </p:nvSpPr>
        <p:spPr>
          <a:xfrm>
            <a:off x="419695" y="2605236"/>
            <a:ext cx="4241531" cy="1607344"/>
          </a:xfrm>
          <a:prstGeom prst="rect">
            <a:avLst/>
          </a:prstGeom>
          <a:noFill/>
          <a:ln>
            <a:noFill/>
          </a:ln>
        </p:spPr>
        <p:txBody>
          <a:bodyPr anchorCtr="0" anchor="t" bIns="32750" lIns="32750" spcFirstLastPara="1" rIns="32750" wrap="square" tIns="32750">
            <a:noAutofit/>
          </a:bodyPr>
          <a:lstStyle>
            <a:lvl1pPr indent="-228600" lvl="0" marL="457200" marR="0" rtl="0" algn="ctr">
              <a:lnSpc>
                <a:spcPct val="100000"/>
              </a:lnSpc>
              <a:spcBef>
                <a:spcPts val="0"/>
              </a:spcBef>
              <a:spcAft>
                <a:spcPts val="0"/>
              </a:spcAft>
              <a:buClr>
                <a:srgbClr val="000000"/>
              </a:buClr>
              <a:buSzPts val="900"/>
              <a:buFont typeface="Arial"/>
              <a:buNone/>
              <a:defRPr b="0" i="0" sz="2100" u="none" cap="none" strike="noStrike">
                <a:solidFill>
                  <a:schemeClr val="lt1"/>
                </a:solidFill>
                <a:latin typeface="Calibri"/>
                <a:ea typeface="Calibri"/>
                <a:cs typeface="Calibri"/>
                <a:sym typeface="Calibri"/>
              </a:defRPr>
            </a:lvl1pPr>
            <a:lvl2pPr indent="-228600" lvl="1" marL="914400" marR="0" rtl="0" algn="ctr">
              <a:lnSpc>
                <a:spcPct val="100000"/>
              </a:lnSpc>
              <a:spcBef>
                <a:spcPts val="0"/>
              </a:spcBef>
              <a:spcAft>
                <a:spcPts val="0"/>
              </a:spcAft>
              <a:buClr>
                <a:srgbClr val="000000"/>
              </a:buClr>
              <a:buSzPts val="900"/>
              <a:buFont typeface="Arial"/>
              <a:buNone/>
              <a:defRPr b="0" i="0" sz="2100" u="none" cap="none" strike="noStrike">
                <a:solidFill>
                  <a:schemeClr val="lt1"/>
                </a:solidFill>
                <a:latin typeface="Calibri"/>
                <a:ea typeface="Calibri"/>
                <a:cs typeface="Calibri"/>
                <a:sym typeface="Calibri"/>
              </a:defRPr>
            </a:lvl2pPr>
            <a:lvl3pPr indent="-228600" lvl="2" marL="1371600" marR="0" rtl="0" algn="ctr">
              <a:lnSpc>
                <a:spcPct val="100000"/>
              </a:lnSpc>
              <a:spcBef>
                <a:spcPts val="0"/>
              </a:spcBef>
              <a:spcAft>
                <a:spcPts val="0"/>
              </a:spcAft>
              <a:buClr>
                <a:srgbClr val="000000"/>
              </a:buClr>
              <a:buSzPts val="900"/>
              <a:buFont typeface="Arial"/>
              <a:buNone/>
              <a:defRPr b="0" i="0" sz="2100" u="none" cap="none" strike="noStrike">
                <a:solidFill>
                  <a:schemeClr val="lt1"/>
                </a:solidFill>
                <a:latin typeface="Calibri"/>
                <a:ea typeface="Calibri"/>
                <a:cs typeface="Calibri"/>
                <a:sym typeface="Calibri"/>
              </a:defRPr>
            </a:lvl3pPr>
            <a:lvl4pPr indent="-228600" lvl="3" marL="1828800" marR="0" rtl="0" algn="ctr">
              <a:lnSpc>
                <a:spcPct val="100000"/>
              </a:lnSpc>
              <a:spcBef>
                <a:spcPts val="0"/>
              </a:spcBef>
              <a:spcAft>
                <a:spcPts val="0"/>
              </a:spcAft>
              <a:buClr>
                <a:srgbClr val="000000"/>
              </a:buClr>
              <a:buSzPts val="900"/>
              <a:buFont typeface="Arial"/>
              <a:buNone/>
              <a:defRPr b="0" i="0" sz="2100" u="none" cap="none" strike="noStrike">
                <a:solidFill>
                  <a:schemeClr val="lt1"/>
                </a:solidFill>
                <a:latin typeface="Calibri"/>
                <a:ea typeface="Calibri"/>
                <a:cs typeface="Calibri"/>
                <a:sym typeface="Calibri"/>
              </a:defRPr>
            </a:lvl4pPr>
            <a:lvl5pPr indent="-228600" lvl="4" marL="2286000" marR="0" rtl="0" algn="ctr">
              <a:lnSpc>
                <a:spcPct val="100000"/>
              </a:lnSpc>
              <a:spcBef>
                <a:spcPts val="0"/>
              </a:spcBef>
              <a:spcAft>
                <a:spcPts val="0"/>
              </a:spcAft>
              <a:buClr>
                <a:srgbClr val="000000"/>
              </a:buClr>
              <a:buSzPts val="900"/>
              <a:buFont typeface="Arial"/>
              <a:buNone/>
              <a:defRPr b="0" i="0" sz="2100" u="none" cap="none" strike="noStrike">
                <a:solidFill>
                  <a:schemeClr val="lt1"/>
                </a:solidFill>
                <a:latin typeface="Calibri"/>
                <a:ea typeface="Calibri"/>
                <a:cs typeface="Calibri"/>
                <a:sym typeface="Calibri"/>
              </a:defRPr>
            </a:lvl5pPr>
            <a:lvl6pPr indent="-228600" lvl="5" marL="2743200" marR="0" rtl="0" algn="ctr">
              <a:lnSpc>
                <a:spcPct val="100000"/>
              </a:lnSpc>
              <a:spcBef>
                <a:spcPts val="0"/>
              </a:spcBef>
              <a:spcAft>
                <a:spcPts val="0"/>
              </a:spcAft>
              <a:buClr>
                <a:srgbClr val="000000"/>
              </a:buClr>
              <a:buSzPts val="900"/>
              <a:buFont typeface="Arial"/>
              <a:buNone/>
              <a:defRPr b="0" i="0" sz="2100" u="none" cap="none" strike="noStrike">
                <a:solidFill>
                  <a:schemeClr val="lt1"/>
                </a:solidFill>
                <a:latin typeface="Calibri"/>
                <a:ea typeface="Calibri"/>
                <a:cs typeface="Calibri"/>
                <a:sym typeface="Calibri"/>
              </a:defRPr>
            </a:lvl6pPr>
            <a:lvl7pPr indent="-228600" lvl="6" marL="3200400" marR="0" rtl="0" algn="ctr">
              <a:lnSpc>
                <a:spcPct val="100000"/>
              </a:lnSpc>
              <a:spcBef>
                <a:spcPts val="0"/>
              </a:spcBef>
              <a:spcAft>
                <a:spcPts val="0"/>
              </a:spcAft>
              <a:buClr>
                <a:srgbClr val="000000"/>
              </a:buClr>
              <a:buSzPts val="900"/>
              <a:buFont typeface="Arial"/>
              <a:buNone/>
              <a:defRPr b="0" i="0" sz="2100" u="none" cap="none" strike="noStrike">
                <a:solidFill>
                  <a:schemeClr val="lt1"/>
                </a:solidFill>
                <a:latin typeface="Calibri"/>
                <a:ea typeface="Calibri"/>
                <a:cs typeface="Calibri"/>
                <a:sym typeface="Calibri"/>
              </a:defRPr>
            </a:lvl7pPr>
            <a:lvl8pPr indent="-228600" lvl="7" marL="3657600" marR="0" rtl="0" algn="ctr">
              <a:lnSpc>
                <a:spcPct val="100000"/>
              </a:lnSpc>
              <a:spcBef>
                <a:spcPts val="0"/>
              </a:spcBef>
              <a:spcAft>
                <a:spcPts val="0"/>
              </a:spcAft>
              <a:buClr>
                <a:srgbClr val="000000"/>
              </a:buClr>
              <a:buSzPts val="900"/>
              <a:buFont typeface="Arial"/>
              <a:buNone/>
              <a:defRPr b="0" i="0" sz="2100" u="none" cap="none" strike="noStrike">
                <a:solidFill>
                  <a:schemeClr val="lt1"/>
                </a:solidFill>
                <a:latin typeface="Calibri"/>
                <a:ea typeface="Calibri"/>
                <a:cs typeface="Calibri"/>
                <a:sym typeface="Calibri"/>
              </a:defRPr>
            </a:lvl8pPr>
            <a:lvl9pPr indent="-228600" lvl="8" marL="4114800" marR="0" rtl="0" algn="ctr">
              <a:lnSpc>
                <a:spcPct val="100000"/>
              </a:lnSpc>
              <a:spcBef>
                <a:spcPts val="0"/>
              </a:spcBef>
              <a:spcAft>
                <a:spcPts val="0"/>
              </a:spcAft>
              <a:buClr>
                <a:srgbClr val="000000"/>
              </a:buClr>
              <a:buSzPts val="900"/>
              <a:buFont typeface="Arial"/>
              <a:buNone/>
              <a:defRPr b="0" i="0" sz="2100" u="none" cap="none" strike="noStrike">
                <a:solidFill>
                  <a:schemeClr val="lt1"/>
                </a:solidFill>
                <a:latin typeface="Calibri"/>
                <a:ea typeface="Calibri"/>
                <a:cs typeface="Calibri"/>
                <a:sym typeface="Calibri"/>
              </a:defRPr>
            </a:lvl9pPr>
          </a:lstStyle>
          <a:p/>
        </p:txBody>
      </p:sp>
      <p:sp>
        <p:nvSpPr>
          <p:cNvPr id="327" name="Google Shape;327;p28"/>
          <p:cNvSpPr txBox="1"/>
          <p:nvPr>
            <p:ph type="title"/>
          </p:nvPr>
        </p:nvSpPr>
        <p:spPr>
          <a:xfrm>
            <a:off x="419695" y="944314"/>
            <a:ext cx="4241531" cy="1607344"/>
          </a:xfrm>
          <a:prstGeom prst="rect">
            <a:avLst/>
          </a:prstGeom>
          <a:noFill/>
          <a:ln>
            <a:noFill/>
          </a:ln>
        </p:spPr>
        <p:txBody>
          <a:bodyPr anchorCtr="0" anchor="b" bIns="32750" lIns="32750" spcFirstLastPara="1" rIns="32750" wrap="square" tIns="32750">
            <a:noAutofit/>
          </a:bodyPr>
          <a:lstStyle>
            <a:lvl1pPr lvl="0"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3900" u="none" cap="none" strike="noStrike">
                <a:solidFill>
                  <a:schemeClr val="lt1"/>
                </a:solidFill>
                <a:latin typeface="Short Stack"/>
                <a:ea typeface="Short Stack"/>
                <a:cs typeface="Short Stack"/>
                <a:sym typeface="Short Stack"/>
              </a:defRPr>
            </a:lvl9pPr>
          </a:lstStyle>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3B2DB"/>
            </a:gs>
            <a:gs pos="100000">
              <a:srgbClr val="4F68AB"/>
            </a:gs>
          </a:gsLst>
          <a:lin ang="5400012" scaled="0"/>
        </a:gradFill>
      </p:bgPr>
    </p:bg>
    <p:spTree>
      <p:nvGrpSpPr>
        <p:cNvPr id="364" name="Shape 364"/>
        <p:cNvGrpSpPr/>
        <p:nvPr/>
      </p:nvGrpSpPr>
      <p:grpSpPr>
        <a:xfrm>
          <a:off x="0" y="0"/>
          <a:ext cx="0" cy="0"/>
          <a:chOff x="0" y="0"/>
          <a:chExt cx="0" cy="0"/>
        </a:xfrm>
      </p:grpSpPr>
      <p:sp>
        <p:nvSpPr>
          <p:cNvPr id="365" name="Google Shape;365;p40"/>
          <p:cNvSpPr txBox="1"/>
          <p:nvPr>
            <p:ph type="title"/>
          </p:nvPr>
        </p:nvSpPr>
        <p:spPr>
          <a:xfrm>
            <a:off x="892969" y="107156"/>
            <a:ext cx="7358133" cy="1339506"/>
          </a:xfrm>
          <a:prstGeom prst="rect">
            <a:avLst/>
          </a:prstGeom>
          <a:noFill/>
          <a:ln>
            <a:noFill/>
          </a:ln>
        </p:spPr>
        <p:txBody>
          <a:bodyPr anchorCtr="0" anchor="ctr" bIns="32750" lIns="32750" spcFirstLastPara="1" rIns="32750" wrap="square" tIns="32750">
            <a:noAutofit/>
          </a:bodyPr>
          <a:lstStyle>
            <a:lvl1pPr lvl="0"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366" name="Google Shape;366;p40"/>
          <p:cNvSpPr txBox="1"/>
          <p:nvPr>
            <p:ph idx="1" type="body"/>
          </p:nvPr>
        </p:nvSpPr>
        <p:spPr>
          <a:xfrm>
            <a:off x="892969" y="1553766"/>
            <a:ext cx="3589734" cy="3027217"/>
          </a:xfrm>
          <a:prstGeom prst="rect">
            <a:avLst/>
          </a:prstGeom>
          <a:noFill/>
          <a:ln>
            <a:noFill/>
          </a:ln>
        </p:spPr>
        <p:txBody>
          <a:bodyPr anchorCtr="0" anchor="ctr" bIns="32750" lIns="32750" spcFirstLastPara="1" rIns="32750" wrap="square" tIns="32750">
            <a:noAutofit/>
          </a:bodyPr>
          <a:lstStyle>
            <a:lvl1pPr indent="-317500" lvl="0" marL="4572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1pPr>
            <a:lvl2pPr indent="-317500" lvl="1" marL="9144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2pPr>
            <a:lvl3pPr indent="-317500" lvl="2" marL="13716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3pPr>
            <a:lvl4pPr indent="-317500" lvl="3" marL="18288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4pPr>
            <a:lvl5pPr indent="-317500" lvl="4" marL="22860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5pPr>
            <a:lvl6pPr indent="-317500" lvl="5" marL="27432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6pPr>
            <a:lvl7pPr indent="-317500" lvl="6" marL="32004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7pPr>
            <a:lvl8pPr indent="-317500" lvl="7" marL="36576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8pPr>
            <a:lvl9pPr indent="-317500" lvl="8" marL="41148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3B2DB"/>
            </a:gs>
            <a:gs pos="100000">
              <a:srgbClr val="4F68AB"/>
            </a:gs>
          </a:gsLst>
          <a:lin ang="5400012" scaled="0"/>
        </a:gradFill>
      </p:bgPr>
    </p:bg>
    <p:spTree>
      <p:nvGrpSpPr>
        <p:cNvPr id="403" name="Shape 403"/>
        <p:cNvGrpSpPr/>
        <p:nvPr/>
      </p:nvGrpSpPr>
      <p:grpSpPr>
        <a:xfrm>
          <a:off x="0" y="0"/>
          <a:ext cx="0" cy="0"/>
          <a:chOff x="0" y="0"/>
          <a:chExt cx="0" cy="0"/>
        </a:xfrm>
      </p:grpSpPr>
      <p:sp>
        <p:nvSpPr>
          <p:cNvPr id="404" name="Google Shape;404;p52"/>
          <p:cNvSpPr txBox="1"/>
          <p:nvPr>
            <p:ph type="title"/>
          </p:nvPr>
        </p:nvSpPr>
        <p:spPr>
          <a:xfrm>
            <a:off x="892969" y="107156"/>
            <a:ext cx="7358133" cy="1339506"/>
          </a:xfrm>
          <a:prstGeom prst="rect">
            <a:avLst/>
          </a:prstGeom>
          <a:noFill/>
          <a:ln>
            <a:noFill/>
          </a:ln>
        </p:spPr>
        <p:txBody>
          <a:bodyPr anchorCtr="0" anchor="ctr" bIns="32750" lIns="32750" spcFirstLastPara="1" rIns="32750" wrap="square" tIns="32750">
            <a:noAutofit/>
          </a:bodyPr>
          <a:lstStyle>
            <a:lvl1pPr lvl="0"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405" name="Google Shape;405;p52"/>
          <p:cNvSpPr txBox="1"/>
          <p:nvPr>
            <p:ph idx="1" type="body"/>
          </p:nvPr>
        </p:nvSpPr>
        <p:spPr>
          <a:xfrm>
            <a:off x="892969" y="1553766"/>
            <a:ext cx="7358133" cy="3027217"/>
          </a:xfrm>
          <a:prstGeom prst="rect">
            <a:avLst/>
          </a:prstGeom>
          <a:noFill/>
          <a:ln>
            <a:noFill/>
          </a:ln>
        </p:spPr>
        <p:txBody>
          <a:bodyPr anchorCtr="0" anchor="t" bIns="32750" lIns="32750" spcFirstLastPara="1" rIns="32750" wrap="square" tIns="32750">
            <a:noAutofit/>
          </a:bodyPr>
          <a:lstStyle>
            <a:lvl1pPr indent="-317500" lvl="0" marL="4572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1pPr>
            <a:lvl2pPr indent="-317500" lvl="1" marL="9144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2pPr>
            <a:lvl3pPr indent="-317500" lvl="2" marL="13716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3pPr>
            <a:lvl4pPr indent="-317500" lvl="3" marL="18288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4pPr>
            <a:lvl5pPr indent="-317500" lvl="4" marL="22860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5pPr>
            <a:lvl6pPr indent="-317500" lvl="5" marL="27432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6pPr>
            <a:lvl7pPr indent="-317500" lvl="6" marL="32004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7pPr>
            <a:lvl8pPr indent="-317500" lvl="7" marL="36576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8pPr>
            <a:lvl9pPr indent="-317500" lvl="8" marL="4114800" marR="0" rtl="0" algn="l">
              <a:lnSpc>
                <a:spcPct val="100000"/>
              </a:lnSpc>
              <a:spcBef>
                <a:spcPts val="2300"/>
              </a:spcBef>
              <a:spcAft>
                <a:spcPts val="0"/>
              </a:spcAft>
              <a:buClr>
                <a:schemeClr val="lt1"/>
              </a:buClr>
              <a:buSzPts val="1400"/>
              <a:buFont typeface="Calibri"/>
              <a:buChar char="•"/>
              <a:defRPr b="0" i="0" sz="2100" u="none" cap="none" strike="noStrike">
                <a:solidFill>
                  <a:schemeClr val="lt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3B2DB"/>
            </a:gs>
            <a:gs pos="100000">
              <a:srgbClr val="4F68AB"/>
            </a:gs>
          </a:gsLst>
          <a:lin ang="5400012" scaled="0"/>
        </a:gradFill>
      </p:bgPr>
    </p:bg>
    <p:spTree>
      <p:nvGrpSpPr>
        <p:cNvPr id="442" name="Shape 442"/>
        <p:cNvGrpSpPr/>
        <p:nvPr/>
      </p:nvGrpSpPr>
      <p:grpSpPr>
        <a:xfrm>
          <a:off x="0" y="0"/>
          <a:ext cx="0" cy="0"/>
          <a:chOff x="0" y="0"/>
          <a:chExt cx="0" cy="0"/>
        </a:xfrm>
      </p:grpSpPr>
      <p:sp>
        <p:nvSpPr>
          <p:cNvPr id="443" name="Google Shape;443;p64"/>
          <p:cNvSpPr txBox="1"/>
          <p:nvPr>
            <p:ph type="title"/>
          </p:nvPr>
        </p:nvSpPr>
        <p:spPr>
          <a:xfrm>
            <a:off x="892969" y="107156"/>
            <a:ext cx="7358133" cy="1339506"/>
          </a:xfrm>
          <a:prstGeom prst="rect">
            <a:avLst/>
          </a:prstGeom>
          <a:noFill/>
          <a:ln>
            <a:noFill/>
          </a:ln>
        </p:spPr>
        <p:txBody>
          <a:bodyPr anchorCtr="0" anchor="ctr" bIns="32750" lIns="32750" spcFirstLastPara="1" rIns="32750" wrap="square" tIns="32750">
            <a:noAutofit/>
          </a:bodyPr>
          <a:lstStyle>
            <a:lvl1pPr lvl="0"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2pPr>
            <a:lvl3pPr lvl="2"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3pPr>
            <a:lvl4pPr lvl="3"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4pPr>
            <a:lvl5pPr lvl="4"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5pPr>
            <a:lvl6pPr lvl="5"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6pPr>
            <a:lvl7pPr lvl="6"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7pPr>
            <a:lvl8pPr lvl="7"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8pPr>
            <a:lvl9pPr lvl="8" marR="0" rtl="0" algn="ctr">
              <a:lnSpc>
                <a:spcPct val="100000"/>
              </a:lnSpc>
              <a:spcBef>
                <a:spcPts val="0"/>
              </a:spcBef>
              <a:spcAft>
                <a:spcPts val="0"/>
              </a:spcAft>
              <a:buClr>
                <a:srgbClr val="000000"/>
              </a:buClr>
              <a:buSzPts val="900"/>
              <a:buFont typeface="Arial"/>
              <a:buNone/>
              <a:defRPr b="0" i="0" sz="4600" u="none" cap="none" strike="noStrike">
                <a:solidFill>
                  <a:schemeClr val="lt1"/>
                </a:solidFill>
                <a:latin typeface="Short Stack"/>
                <a:ea typeface="Short Stack"/>
                <a:cs typeface="Short Stack"/>
                <a:sym typeface="Short Stack"/>
              </a:defRPr>
            </a:lvl9pPr>
          </a:lstStyle>
          <a:p/>
        </p:txBody>
      </p:sp>
      <p:sp>
        <p:nvSpPr>
          <p:cNvPr id="444" name="Google Shape;444;p64"/>
          <p:cNvSpPr txBox="1"/>
          <p:nvPr>
            <p:ph idx="1" type="body"/>
          </p:nvPr>
        </p:nvSpPr>
        <p:spPr>
          <a:xfrm>
            <a:off x="892969" y="1553766"/>
            <a:ext cx="7358133" cy="3027217"/>
          </a:xfrm>
          <a:prstGeom prst="rect">
            <a:avLst/>
          </a:prstGeom>
          <a:noFill/>
          <a:ln>
            <a:noFill/>
          </a:ln>
        </p:spPr>
        <p:txBody>
          <a:bodyPr anchorCtr="0" anchor="ctr" bIns="32750" lIns="32750" spcFirstLastPara="1" rIns="32750" wrap="square" tIns="32750">
            <a:noAutofit/>
          </a:bodyPr>
          <a:lstStyle>
            <a:lvl1pPr indent="-323850" lvl="0" marL="4572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1pPr>
            <a:lvl2pPr indent="-323850" lvl="1" marL="9144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2pPr>
            <a:lvl3pPr indent="-323850" lvl="2" marL="13716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3pPr>
            <a:lvl4pPr indent="-323850" lvl="3" marL="18288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4pPr>
            <a:lvl5pPr indent="-323850" lvl="4" marL="22860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5pPr>
            <a:lvl6pPr indent="-323850" lvl="5" marL="27432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6pPr>
            <a:lvl7pPr indent="-323850" lvl="6" marL="32004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7pPr>
            <a:lvl8pPr indent="-323850" lvl="7" marL="36576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8pPr>
            <a:lvl9pPr indent="-323850" lvl="8" marL="4114800" marR="0" rtl="0" algn="l">
              <a:lnSpc>
                <a:spcPct val="100000"/>
              </a:lnSpc>
              <a:spcBef>
                <a:spcPts val="1900"/>
              </a:spcBef>
              <a:spcAft>
                <a:spcPts val="0"/>
              </a:spcAft>
              <a:buClr>
                <a:schemeClr val="lt1"/>
              </a:buClr>
              <a:buSzPts val="1500"/>
              <a:buFont typeface="Calibri"/>
              <a:buChar char="•"/>
              <a:defRPr b="0" i="0" sz="2300" u="none" cap="none" strike="noStrike">
                <a:solidFill>
                  <a:schemeClr val="lt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3B2DB"/>
            </a:gs>
            <a:gs pos="100000">
              <a:srgbClr val="4F68AB"/>
            </a:gs>
          </a:gsLst>
          <a:lin ang="5400012" scaled="0"/>
        </a:gradFill>
      </p:bgPr>
    </p:bg>
    <p:spTree>
      <p:nvGrpSpPr>
        <p:cNvPr id="493" name="Shape 49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30" name="Shape 530"/>
        <p:cNvGrpSpPr/>
        <p:nvPr/>
      </p:nvGrpSpPr>
      <p:grpSpPr>
        <a:xfrm>
          <a:off x="0" y="0"/>
          <a:ext cx="0" cy="0"/>
          <a:chOff x="0" y="0"/>
          <a:chExt cx="0" cy="0"/>
        </a:xfrm>
      </p:grpSpPr>
      <p:sp>
        <p:nvSpPr>
          <p:cNvPr id="531" name="Google Shape;531;p90"/>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532" name="Google Shape;532;p90"/>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533" name="Google Shape;533;p9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1"/>
                </a:solidFill>
                <a:latin typeface="Roboto"/>
                <a:ea typeface="Roboto"/>
                <a:cs typeface="Roboto"/>
                <a:sym typeface="Roboto"/>
              </a:defRPr>
            </a:lvl1pPr>
            <a:lvl2pPr lvl="1" rtl="0" algn="r">
              <a:buNone/>
              <a:defRPr sz="1000">
                <a:solidFill>
                  <a:schemeClr val="dk1"/>
                </a:solidFill>
                <a:latin typeface="Roboto"/>
                <a:ea typeface="Roboto"/>
                <a:cs typeface="Roboto"/>
                <a:sym typeface="Roboto"/>
              </a:defRPr>
            </a:lvl2pPr>
            <a:lvl3pPr lvl="2" rtl="0" algn="r">
              <a:buNone/>
              <a:defRPr sz="1000">
                <a:solidFill>
                  <a:schemeClr val="dk1"/>
                </a:solidFill>
                <a:latin typeface="Roboto"/>
                <a:ea typeface="Roboto"/>
                <a:cs typeface="Roboto"/>
                <a:sym typeface="Roboto"/>
              </a:defRPr>
            </a:lvl3pPr>
            <a:lvl4pPr lvl="3" rtl="0" algn="r">
              <a:buNone/>
              <a:defRPr sz="1000">
                <a:solidFill>
                  <a:schemeClr val="dk1"/>
                </a:solidFill>
                <a:latin typeface="Roboto"/>
                <a:ea typeface="Roboto"/>
                <a:cs typeface="Roboto"/>
                <a:sym typeface="Roboto"/>
              </a:defRPr>
            </a:lvl4pPr>
            <a:lvl5pPr lvl="4" rtl="0" algn="r">
              <a:buNone/>
              <a:defRPr sz="1000">
                <a:solidFill>
                  <a:schemeClr val="dk1"/>
                </a:solidFill>
                <a:latin typeface="Roboto"/>
                <a:ea typeface="Roboto"/>
                <a:cs typeface="Roboto"/>
                <a:sym typeface="Roboto"/>
              </a:defRPr>
            </a:lvl5pPr>
            <a:lvl6pPr lvl="5" rtl="0" algn="r">
              <a:buNone/>
              <a:defRPr sz="1000">
                <a:solidFill>
                  <a:schemeClr val="dk1"/>
                </a:solidFill>
                <a:latin typeface="Roboto"/>
                <a:ea typeface="Roboto"/>
                <a:cs typeface="Roboto"/>
                <a:sym typeface="Roboto"/>
              </a:defRPr>
            </a:lvl6pPr>
            <a:lvl7pPr lvl="6" rtl="0" algn="r">
              <a:buNone/>
              <a:defRPr sz="1000">
                <a:solidFill>
                  <a:schemeClr val="dk1"/>
                </a:solidFill>
                <a:latin typeface="Roboto"/>
                <a:ea typeface="Roboto"/>
                <a:cs typeface="Roboto"/>
                <a:sym typeface="Roboto"/>
              </a:defRPr>
            </a:lvl7pPr>
            <a:lvl8pPr lvl="7" rtl="0" algn="r">
              <a:buNone/>
              <a:defRPr sz="1000">
                <a:solidFill>
                  <a:schemeClr val="dk1"/>
                </a:solidFill>
                <a:latin typeface="Roboto"/>
                <a:ea typeface="Roboto"/>
                <a:cs typeface="Roboto"/>
                <a:sym typeface="Roboto"/>
              </a:defRPr>
            </a:lvl8pPr>
            <a:lvl9pPr lvl="8" rtl="0"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5.png"/><Relationship Id="rId6"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4.xml"/><Relationship Id="rId3" Type="http://schemas.openxmlformats.org/officeDocument/2006/relationships/image" Target="../media/image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25.xml"/><Relationship Id="rId3" Type="http://schemas.openxmlformats.org/officeDocument/2006/relationships/image" Target="../media/image6.jp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0.jpg"/><Relationship Id="rId4" Type="http://schemas.openxmlformats.org/officeDocument/2006/relationships/image" Target="../media/image31.jpg"/><Relationship Id="rId5" Type="http://schemas.openxmlformats.org/officeDocument/2006/relationships/image" Target="../media/image3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9.jpg"/><Relationship Id="rId4" Type="http://schemas.openxmlformats.org/officeDocument/2006/relationships/image" Target="../media/image14.jpg"/></Relationships>
</file>

<file path=ppt/slides/_rels/slide29.xml.rels><?xml version="1.0" encoding="UTF-8" standalone="yes"?><Relationships xmlns="http://schemas.openxmlformats.org/package/2006/relationships"><Relationship Id="rId11" Type="http://schemas.openxmlformats.org/officeDocument/2006/relationships/image" Target="../media/image16.jpg"/><Relationship Id="rId10" Type="http://schemas.openxmlformats.org/officeDocument/2006/relationships/image" Target="../media/image9.jpg"/><Relationship Id="rId13" Type="http://schemas.openxmlformats.org/officeDocument/2006/relationships/image" Target="../media/image19.jpg"/><Relationship Id="rId12" Type="http://schemas.openxmlformats.org/officeDocument/2006/relationships/image" Target="../media/image18.jpg"/><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14.jpg"/><Relationship Id="rId4" Type="http://schemas.openxmlformats.org/officeDocument/2006/relationships/image" Target="../media/image27.jpg"/><Relationship Id="rId9" Type="http://schemas.openxmlformats.org/officeDocument/2006/relationships/image" Target="../media/image22.jpg"/><Relationship Id="rId14" Type="http://schemas.openxmlformats.org/officeDocument/2006/relationships/image" Target="../media/image17.png"/><Relationship Id="rId5" Type="http://schemas.openxmlformats.org/officeDocument/2006/relationships/image" Target="../media/image24.jpg"/><Relationship Id="rId6" Type="http://schemas.openxmlformats.org/officeDocument/2006/relationships/image" Target="../media/image23.jpg"/><Relationship Id="rId7" Type="http://schemas.openxmlformats.org/officeDocument/2006/relationships/image" Target="../media/image20.jpg"/><Relationship Id="rId8"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drive.google.com/file/d/1Npkuj9rMQuTSENSv6_zp3iYW4h4N-5uk/view?ts=64e03775" TargetMode="External"/><Relationship Id="rId4" Type="http://schemas.openxmlformats.org/officeDocument/2006/relationships/hyperlink" Target="https://drive.google.com/file/d/1Npkuj9rMQuTSENSv6_zp3iYW4h4N-5uk/view?ts=64e03775" TargetMode="External"/><Relationship Id="rId5"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5.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103"/>
          <p:cNvSpPr txBox="1"/>
          <p:nvPr>
            <p:ph type="ctrTitle"/>
          </p:nvPr>
        </p:nvSpPr>
        <p:spPr>
          <a:xfrm>
            <a:off x="221075" y="281751"/>
            <a:ext cx="8222100" cy="1509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GATE Parent Advisory Committee</a:t>
            </a:r>
            <a:endParaRPr/>
          </a:p>
          <a:p>
            <a:pPr indent="0" lvl="0" marL="0" rtl="0" algn="l">
              <a:spcBef>
                <a:spcPts val="0"/>
              </a:spcBef>
              <a:spcAft>
                <a:spcPts val="0"/>
              </a:spcAft>
              <a:buNone/>
            </a:pPr>
            <a:r>
              <a:rPr lang="en"/>
              <a:t>Meeting #1</a:t>
            </a:r>
            <a:endParaRPr/>
          </a:p>
        </p:txBody>
      </p:sp>
      <p:sp>
        <p:nvSpPr>
          <p:cNvPr id="596" name="Google Shape;596;p103"/>
          <p:cNvSpPr txBox="1"/>
          <p:nvPr>
            <p:ph idx="1" type="subTitle"/>
          </p:nvPr>
        </p:nvSpPr>
        <p:spPr>
          <a:xfrm>
            <a:off x="460950" y="1998050"/>
            <a:ext cx="8222100" cy="37377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t/>
            </a:r>
            <a:endParaRPr/>
          </a:p>
          <a:p>
            <a:pPr indent="0" lvl="0" marL="0" rtl="0" algn="l">
              <a:spcBef>
                <a:spcPts val="0"/>
              </a:spcBef>
              <a:spcAft>
                <a:spcPts val="0"/>
              </a:spcAft>
              <a:buNone/>
            </a:pPr>
            <a:r>
              <a:rPr lang="en" sz="5325"/>
              <a:t>Edison Academy</a:t>
            </a:r>
            <a:endParaRPr sz="5020"/>
          </a:p>
          <a:p>
            <a:pPr indent="0" lvl="0" marL="0" rtl="0" algn="l">
              <a:spcBef>
                <a:spcPts val="0"/>
              </a:spcBef>
              <a:spcAft>
                <a:spcPts val="0"/>
              </a:spcAft>
              <a:buNone/>
            </a:pPr>
            <a:r>
              <a:t/>
            </a:r>
            <a:endParaRPr/>
          </a:p>
          <a:p>
            <a:pPr indent="0" lvl="0" marL="0" rtl="0" algn="l">
              <a:spcBef>
                <a:spcPts val="0"/>
              </a:spcBef>
              <a:spcAft>
                <a:spcPts val="0"/>
              </a:spcAft>
              <a:buNone/>
            </a:pPr>
            <a:r>
              <a:rPr lang="en" sz="3528"/>
              <a:t>Wednesday - August 23, 2023</a:t>
            </a:r>
            <a:endParaRPr sz="3528"/>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3000"/>
              <a:t>Presented by:</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3000"/>
              <a:t>Dawn Swanson 			Mauricio Gormaz</a:t>
            </a:r>
            <a:endParaRPr sz="3000"/>
          </a:p>
          <a:p>
            <a:pPr indent="0" lvl="0" marL="0" rtl="0" algn="l">
              <a:spcBef>
                <a:spcPts val="0"/>
              </a:spcBef>
              <a:spcAft>
                <a:spcPts val="0"/>
              </a:spcAft>
              <a:buNone/>
            </a:pPr>
            <a:r>
              <a:rPr lang="en" sz="1700"/>
              <a:t>Assistant Principal     				Principal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 sz="3000"/>
              <a:t>Tami Emerson 			</a:t>
            </a:r>
            <a:r>
              <a:rPr lang="en" sz="3000"/>
              <a:t>Michael Bui</a:t>
            </a:r>
            <a:endParaRPr sz="3000"/>
          </a:p>
          <a:p>
            <a:pPr indent="0" lvl="0" marL="0" rtl="0" algn="l">
              <a:spcBef>
                <a:spcPts val="0"/>
              </a:spcBef>
              <a:spcAft>
                <a:spcPts val="0"/>
              </a:spcAft>
              <a:buNone/>
            </a:pPr>
            <a:r>
              <a:rPr lang="en" sz="1700"/>
              <a:t> 1st Grade Teacher				Middle School Teacher - 6th grade</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2405"/>
          </a:p>
          <a:p>
            <a:pPr indent="0" lvl="0" marL="0" rtl="0" algn="l">
              <a:spcBef>
                <a:spcPts val="0"/>
              </a:spcBef>
              <a:spcAft>
                <a:spcPts val="0"/>
              </a:spcAft>
              <a:buNone/>
            </a:pPr>
            <a:r>
              <a:t/>
            </a:r>
            <a:endParaRPr sz="3000"/>
          </a:p>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112"/>
          <p:cNvSpPr txBox="1"/>
          <p:nvPr>
            <p:ph type="title"/>
          </p:nvPr>
        </p:nvSpPr>
        <p:spPr>
          <a:xfrm>
            <a:off x="0" y="107156"/>
            <a:ext cx="9144000" cy="1218902"/>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00000"/>
              </a:buClr>
              <a:buSzPts val="900"/>
              <a:buFont typeface="Arial"/>
              <a:buNone/>
            </a:pPr>
            <a:r>
              <a:rPr b="1" i="0" lang="en" sz="3900" u="sng" cap="none" strike="noStrike">
                <a:solidFill>
                  <a:schemeClr val="dk1"/>
                </a:solidFill>
                <a:latin typeface="Calibri"/>
                <a:ea typeface="Calibri"/>
                <a:cs typeface="Calibri"/>
                <a:sym typeface="Calibri"/>
              </a:rPr>
              <a:t>School-Parent Involvement Policy</a:t>
            </a:r>
            <a:br>
              <a:rPr b="1" i="0" lang="en" sz="3900" u="sng" cap="none" strike="noStrike">
                <a:solidFill>
                  <a:schemeClr val="dk1"/>
                </a:solidFill>
                <a:latin typeface="Calibri"/>
                <a:ea typeface="Calibri"/>
                <a:cs typeface="Calibri"/>
                <a:sym typeface="Calibri"/>
              </a:rPr>
            </a:br>
            <a:r>
              <a:rPr b="1" i="0" lang="en" sz="3900" u="sng" cap="none" strike="noStrike">
                <a:solidFill>
                  <a:schemeClr val="dk1"/>
                </a:solidFill>
                <a:latin typeface="Calibri"/>
                <a:ea typeface="Calibri"/>
                <a:cs typeface="Calibri"/>
                <a:sym typeface="Calibri"/>
              </a:rPr>
              <a:t>Parent Compact</a:t>
            </a:r>
            <a:endParaRPr b="0" i="0" sz="4600" u="sng" cap="none" strike="noStrike">
              <a:solidFill>
                <a:schemeClr val="dk1"/>
              </a:solidFill>
              <a:latin typeface="Calibri"/>
              <a:ea typeface="Calibri"/>
              <a:cs typeface="Calibri"/>
              <a:sym typeface="Calibri"/>
            </a:endParaRPr>
          </a:p>
        </p:txBody>
      </p:sp>
      <p:sp>
        <p:nvSpPr>
          <p:cNvPr id="654" name="Google Shape;654;p112"/>
          <p:cNvSpPr txBox="1"/>
          <p:nvPr>
            <p:ph idx="1" type="body"/>
          </p:nvPr>
        </p:nvSpPr>
        <p:spPr>
          <a:xfrm>
            <a:off x="178594" y="1406426"/>
            <a:ext cx="8733234" cy="2210098"/>
          </a:xfrm>
          <a:prstGeom prst="rect">
            <a:avLst/>
          </a:prstGeom>
          <a:noFill/>
          <a:ln>
            <a:noFill/>
          </a:ln>
        </p:spPr>
        <p:txBody>
          <a:bodyPr anchorCtr="0" anchor="t" bIns="32750" lIns="32750" spcFirstLastPara="1" rIns="32750" wrap="square" tIns="32750">
            <a:noAutofit/>
          </a:bodyPr>
          <a:lstStyle/>
          <a:p>
            <a:pPr indent="-298450" lvl="0" marL="292100" marR="0" rtl="0" algn="l">
              <a:lnSpc>
                <a:spcPct val="100000"/>
              </a:lnSpc>
              <a:spcBef>
                <a:spcPts val="0"/>
              </a:spcBef>
              <a:spcAft>
                <a:spcPts val="0"/>
              </a:spcAft>
              <a:buClr>
                <a:schemeClr val="dk1"/>
              </a:buClr>
              <a:buSzPts val="1900"/>
              <a:buFont typeface="Calibri"/>
              <a:buChar char="•"/>
            </a:pPr>
            <a:r>
              <a:rPr b="0" i="0" lang="en" sz="2800" u="none" cap="none" strike="noStrike">
                <a:solidFill>
                  <a:schemeClr val="dk1"/>
                </a:solidFill>
                <a:latin typeface="Calibri"/>
                <a:ea typeface="Calibri"/>
                <a:cs typeface="Calibri"/>
                <a:sym typeface="Calibri"/>
              </a:rPr>
              <a:t>The parent involvement policy describes how parents can be involved in a meaningful way, be in a language and format in which parents can understand, help build capacity of parents, have a parent compact component, be reviewed and updated annually.</a:t>
            </a:r>
            <a:endParaRPr b="0" i="0" sz="2800" u="none" cap="none" strike="noStrike">
              <a:solidFill>
                <a:schemeClr val="dk1"/>
              </a:solidFill>
              <a:latin typeface="Calibri"/>
              <a:ea typeface="Calibri"/>
              <a:cs typeface="Calibri"/>
              <a:sym typeface="Calibri"/>
            </a:endParaRPr>
          </a:p>
          <a:p>
            <a:pPr indent="0" lvl="0" marL="292100" marR="0" rtl="0" algn="l">
              <a:lnSpc>
                <a:spcPct val="100000"/>
              </a:lnSpc>
              <a:spcBef>
                <a:spcPts val="2300"/>
              </a:spcBef>
              <a:spcAft>
                <a:spcPts val="0"/>
              </a:spcAft>
              <a:buSzPts val="1400"/>
              <a:buNone/>
            </a:pPr>
            <a:r>
              <a:t/>
            </a:r>
            <a:endParaRPr b="0" i="0" sz="2800" u="none" cap="none" strike="noStrike">
              <a:solidFill>
                <a:srgbClr val="C6CFE8"/>
              </a:solidFill>
              <a:latin typeface="Calibri"/>
              <a:ea typeface="Calibri"/>
              <a:cs typeface="Calibri"/>
              <a:sym typeface="Calibri"/>
            </a:endParaRPr>
          </a:p>
          <a:p>
            <a:pPr indent="0" lvl="0" marL="0" marR="0" rtl="0" algn="l">
              <a:lnSpc>
                <a:spcPct val="100000"/>
              </a:lnSpc>
              <a:spcBef>
                <a:spcPts val="2300"/>
              </a:spcBef>
              <a:spcAft>
                <a:spcPts val="0"/>
              </a:spcAft>
              <a:buClr>
                <a:schemeClr val="lt1"/>
              </a:buClr>
              <a:buSzPts val="1300"/>
              <a:buFont typeface="Calibri"/>
              <a:buNone/>
            </a:pPr>
            <a:r>
              <a:t/>
            </a:r>
            <a:endParaRPr b="0" i="0" sz="1900" u="none" cap="none" strike="noStrike">
              <a:solidFill>
                <a:srgbClr val="AAB8DD"/>
              </a:solidFill>
              <a:latin typeface="Calibri"/>
              <a:ea typeface="Calibri"/>
              <a:cs typeface="Calibri"/>
              <a:sym typeface="Calibri"/>
            </a:endParaRPr>
          </a:p>
          <a:p>
            <a:pPr indent="0" lvl="0" marL="0" marR="0" rtl="0" algn="l">
              <a:lnSpc>
                <a:spcPct val="100000"/>
              </a:lnSpc>
              <a:spcBef>
                <a:spcPts val="2300"/>
              </a:spcBef>
              <a:spcAft>
                <a:spcPts val="0"/>
              </a:spcAft>
              <a:buClr>
                <a:schemeClr val="lt1"/>
              </a:buClr>
              <a:buSzPts val="1200"/>
              <a:buFont typeface="Calibri"/>
              <a:buNone/>
            </a:pPr>
            <a:r>
              <a:rPr b="0" i="0" lang="en" sz="1800" u="none" cap="none" strike="noStrike">
                <a:solidFill>
                  <a:schemeClr val="lt1"/>
                </a:solidFill>
                <a:latin typeface="Calibri"/>
                <a:ea typeface="Calibri"/>
                <a:cs typeface="Calibri"/>
                <a:sym typeface="Calibri"/>
              </a:rPr>
              <a:t> </a:t>
            </a:r>
            <a:endParaRPr b="0" i="0" sz="2100" u="none" cap="none" strike="noStrike">
              <a:solidFill>
                <a:schemeClr val="lt1"/>
              </a:solidFill>
              <a:latin typeface="Calibri"/>
              <a:ea typeface="Calibri"/>
              <a:cs typeface="Calibri"/>
              <a:sym typeface="Calibri"/>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4">
                                            <p:txEl>
                                              <p:pRg end="0" st="0"/>
                                            </p:txEl>
                                          </p:spTgt>
                                        </p:tgtEl>
                                        <p:attrNameLst>
                                          <p:attrName>style.visibility</p:attrName>
                                        </p:attrNameLst>
                                      </p:cBhvr>
                                      <p:to>
                                        <p:strVal val="visible"/>
                                      </p:to>
                                    </p:set>
                                    <p:animEffect filter="fade" transition="in">
                                      <p:cBhvr>
                                        <p:cTn dur="1"/>
                                        <p:tgtEl>
                                          <p:spTgt spid="6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4">
                                            <p:txEl>
                                              <p:pRg end="1" st="1"/>
                                            </p:txEl>
                                          </p:spTgt>
                                        </p:tgtEl>
                                        <p:attrNameLst>
                                          <p:attrName>style.visibility</p:attrName>
                                        </p:attrNameLst>
                                      </p:cBhvr>
                                      <p:to>
                                        <p:strVal val="visible"/>
                                      </p:to>
                                    </p:set>
                                    <p:animEffect filter="fade" transition="in">
                                      <p:cBhvr>
                                        <p:cTn dur="1"/>
                                        <p:tgtEl>
                                          <p:spTgt spid="65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4">
                                            <p:txEl>
                                              <p:pRg end="2" st="2"/>
                                            </p:txEl>
                                          </p:spTgt>
                                        </p:tgtEl>
                                        <p:attrNameLst>
                                          <p:attrName>style.visibility</p:attrName>
                                        </p:attrNameLst>
                                      </p:cBhvr>
                                      <p:to>
                                        <p:strVal val="visible"/>
                                      </p:to>
                                    </p:set>
                                    <p:animEffect filter="fade" transition="in">
                                      <p:cBhvr>
                                        <p:cTn dur="1"/>
                                        <p:tgtEl>
                                          <p:spTgt spid="65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4">
                                            <p:txEl>
                                              <p:pRg end="3" st="3"/>
                                            </p:txEl>
                                          </p:spTgt>
                                        </p:tgtEl>
                                        <p:attrNameLst>
                                          <p:attrName>style.visibility</p:attrName>
                                        </p:attrNameLst>
                                      </p:cBhvr>
                                      <p:to>
                                        <p:strVal val="visible"/>
                                      </p:to>
                                    </p:set>
                                    <p:animEffect filter="fade" transition="in">
                                      <p:cBhvr>
                                        <p:cTn dur="1"/>
                                        <p:tgtEl>
                                          <p:spTgt spid="65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113"/>
          <p:cNvSpPr txBox="1"/>
          <p:nvPr>
            <p:ph type="ctrTitle"/>
          </p:nvPr>
        </p:nvSpPr>
        <p:spPr>
          <a:xfrm>
            <a:off x="685354" y="348069"/>
            <a:ext cx="7773258" cy="788959"/>
          </a:xfrm>
          <a:prstGeom prst="rect">
            <a:avLst/>
          </a:prstGeom>
          <a:noFill/>
          <a:ln>
            <a:noFill/>
          </a:ln>
        </p:spPr>
        <p:txBody>
          <a:bodyPr anchorCtr="0" anchor="b" bIns="32750" lIns="32750" spcFirstLastPara="1" rIns="32750" wrap="square" tIns="32750">
            <a:noAutofit/>
          </a:bodyPr>
          <a:lstStyle/>
          <a:p>
            <a:pPr indent="0" lvl="0" marL="0" marR="0" rtl="0" algn="ctr">
              <a:lnSpc>
                <a:spcPct val="100000"/>
              </a:lnSpc>
              <a:spcBef>
                <a:spcPts val="0"/>
              </a:spcBef>
              <a:spcAft>
                <a:spcPts val="0"/>
              </a:spcAft>
              <a:buClr>
                <a:srgbClr val="000000"/>
              </a:buClr>
              <a:buSzPts val="900"/>
              <a:buFont typeface="Arial"/>
              <a:buNone/>
            </a:pPr>
            <a:r>
              <a:rPr b="1" i="0" lang="en" sz="3100" u="sng" cap="none" strike="noStrike">
                <a:solidFill>
                  <a:schemeClr val="dk1"/>
                </a:solidFill>
              </a:rPr>
              <a:t>Parent Involvement to Support Student Achievement</a:t>
            </a:r>
            <a:endParaRPr b="1" i="0" sz="3100" u="sng" cap="none" strike="noStrike">
              <a:solidFill>
                <a:schemeClr val="dk1"/>
              </a:solidFill>
            </a:endParaRPr>
          </a:p>
        </p:txBody>
      </p:sp>
      <p:sp>
        <p:nvSpPr>
          <p:cNvPr id="661" name="Google Shape;661;p113"/>
          <p:cNvSpPr txBox="1"/>
          <p:nvPr>
            <p:ph idx="1" type="subTitle"/>
          </p:nvPr>
        </p:nvSpPr>
        <p:spPr>
          <a:xfrm>
            <a:off x="360949" y="1237531"/>
            <a:ext cx="8291531" cy="2991779"/>
          </a:xfrm>
          <a:prstGeom prst="rect">
            <a:avLst/>
          </a:prstGeom>
          <a:noFill/>
          <a:ln>
            <a:noFill/>
          </a:ln>
        </p:spPr>
        <p:txBody>
          <a:bodyPr anchorCtr="0" anchor="t" bIns="32750" lIns="32750" spcFirstLastPara="1" rIns="32750" wrap="square" tIns="32750">
            <a:noAutofit/>
          </a:bodyPr>
          <a:lstStyle/>
          <a:p>
            <a:pPr indent="-285750" lvl="0" marL="292100" marR="0" rtl="0" algn="l">
              <a:lnSpc>
                <a:spcPct val="100000"/>
              </a:lnSpc>
              <a:spcBef>
                <a:spcPts val="0"/>
              </a:spcBef>
              <a:spcAft>
                <a:spcPts val="0"/>
              </a:spcAft>
              <a:buClr>
                <a:schemeClr val="dk1"/>
              </a:buClr>
              <a:buSzPts val="2300"/>
              <a:buFont typeface="Calibri"/>
              <a:buChar char="●"/>
            </a:pPr>
            <a:r>
              <a:rPr lang="en">
                <a:solidFill>
                  <a:schemeClr val="dk1"/>
                </a:solidFill>
              </a:rPr>
              <a:t>T</a:t>
            </a:r>
            <a:r>
              <a:rPr b="0" i="0" lang="en" sz="2300" u="none" cap="none" strike="noStrike">
                <a:solidFill>
                  <a:schemeClr val="dk1"/>
                </a:solidFill>
                <a:latin typeface="Calibri"/>
                <a:ea typeface="Calibri"/>
                <a:cs typeface="Calibri"/>
                <a:sym typeface="Calibri"/>
              </a:rPr>
              <a:t>opics such as </a:t>
            </a:r>
            <a:r>
              <a:rPr b="0" i="0" lang="en" sz="2300" cap="none" strike="noStrike">
                <a:solidFill>
                  <a:schemeClr val="dk1"/>
                </a:solidFill>
                <a:latin typeface="Calibri"/>
                <a:ea typeface="Calibri"/>
                <a:cs typeface="Calibri"/>
                <a:sym typeface="Calibri"/>
              </a:rPr>
              <a:t>academic standards,</a:t>
            </a:r>
            <a:r>
              <a:rPr b="0" i="0" lang="en" sz="2300" u="none" cap="none" strike="noStrike">
                <a:solidFill>
                  <a:schemeClr val="dk1"/>
                </a:solidFill>
                <a:latin typeface="Calibri"/>
                <a:ea typeface="Calibri"/>
                <a:cs typeface="Calibri"/>
                <a:sym typeface="Calibri"/>
              </a:rPr>
              <a:t> state and local assessments, how to monitor a child’s progress and work with educators to improve achievement of their child.</a:t>
            </a:r>
            <a:endParaRPr b="0" i="0" sz="2300" u="none" cap="none" strike="noStrike">
              <a:solidFill>
                <a:schemeClr val="dk1"/>
              </a:solidFill>
              <a:latin typeface="Calibri"/>
              <a:ea typeface="Calibri"/>
              <a:cs typeface="Calibri"/>
              <a:sym typeface="Calibri"/>
            </a:endParaRPr>
          </a:p>
          <a:p>
            <a:pPr indent="0" lvl="0" marL="292100" marR="0" rtl="0" algn="l">
              <a:lnSpc>
                <a:spcPct val="100000"/>
              </a:lnSpc>
              <a:spcBef>
                <a:spcPts val="0"/>
              </a:spcBef>
              <a:spcAft>
                <a:spcPts val="0"/>
              </a:spcAft>
              <a:buNone/>
            </a:pPr>
            <a:r>
              <a:t/>
            </a:r>
            <a:endParaRPr>
              <a:solidFill>
                <a:schemeClr val="dk1"/>
              </a:solidFill>
            </a:endParaRPr>
          </a:p>
          <a:p>
            <a:pPr indent="-285750" lvl="0" marL="292100" marR="0" rtl="0" algn="l">
              <a:lnSpc>
                <a:spcPct val="100000"/>
              </a:lnSpc>
              <a:spcBef>
                <a:spcPts val="0"/>
              </a:spcBef>
              <a:spcAft>
                <a:spcPts val="0"/>
              </a:spcAft>
              <a:buClr>
                <a:schemeClr val="dk1"/>
              </a:buClr>
              <a:buSzPts val="2300"/>
              <a:buFont typeface="Calibri"/>
              <a:buChar char="●"/>
            </a:pPr>
            <a:r>
              <a:rPr lang="en">
                <a:solidFill>
                  <a:schemeClr val="dk1"/>
                </a:solidFill>
              </a:rPr>
              <a:t>M</a:t>
            </a:r>
            <a:r>
              <a:rPr b="0" i="0" lang="en" sz="2300" u="none" cap="none" strike="noStrike">
                <a:solidFill>
                  <a:schemeClr val="dk1"/>
                </a:solidFill>
                <a:latin typeface="Calibri"/>
                <a:ea typeface="Calibri"/>
                <a:cs typeface="Calibri"/>
                <a:sym typeface="Calibri"/>
              </a:rPr>
              <a:t>aterials and training to help parents work with their children to improve achievement</a:t>
            </a:r>
            <a:endParaRPr>
              <a:solidFill>
                <a:schemeClr val="dk1"/>
              </a:solidFill>
            </a:endParaRPr>
          </a:p>
          <a:p>
            <a:pPr indent="0" lvl="0" marL="292100" marR="0" rtl="0" algn="l">
              <a:lnSpc>
                <a:spcPct val="100000"/>
              </a:lnSpc>
              <a:spcBef>
                <a:spcPts val="0"/>
              </a:spcBef>
              <a:spcAft>
                <a:spcPts val="0"/>
              </a:spcAft>
              <a:buNone/>
            </a:pPr>
            <a:r>
              <a:t/>
            </a:r>
            <a:endParaRPr>
              <a:solidFill>
                <a:schemeClr val="dk1"/>
              </a:solidFill>
            </a:endParaRPr>
          </a:p>
          <a:p>
            <a:pPr indent="-285750" lvl="0" marL="292100" marR="0" rtl="0" algn="l">
              <a:lnSpc>
                <a:spcPct val="100000"/>
              </a:lnSpc>
              <a:spcBef>
                <a:spcPts val="0"/>
              </a:spcBef>
              <a:spcAft>
                <a:spcPts val="0"/>
              </a:spcAft>
              <a:buClr>
                <a:schemeClr val="dk1"/>
              </a:buClr>
              <a:buSzPts val="2300"/>
              <a:buFont typeface="Calibri"/>
              <a:buChar char="●"/>
            </a:pPr>
            <a:r>
              <a:rPr lang="en">
                <a:solidFill>
                  <a:schemeClr val="dk1"/>
                </a:solidFill>
              </a:rPr>
              <a:t>T</a:t>
            </a:r>
            <a:r>
              <a:rPr b="0" i="0" lang="en" sz="2300" u="none" cap="none" strike="noStrike">
                <a:solidFill>
                  <a:schemeClr val="dk1"/>
                </a:solidFill>
                <a:latin typeface="Calibri"/>
                <a:ea typeface="Calibri"/>
                <a:cs typeface="Calibri"/>
                <a:sym typeface="Calibri"/>
              </a:rPr>
              <a:t>eacher</a:t>
            </a:r>
            <a:r>
              <a:rPr lang="en">
                <a:solidFill>
                  <a:schemeClr val="dk1"/>
                </a:solidFill>
              </a:rPr>
              <a:t> and staff training </a:t>
            </a:r>
            <a:r>
              <a:rPr b="0" i="0" lang="en" sz="2300" u="none" cap="none" strike="noStrike">
                <a:solidFill>
                  <a:schemeClr val="dk1"/>
                </a:solidFill>
                <a:latin typeface="Calibri"/>
                <a:ea typeface="Calibri"/>
                <a:cs typeface="Calibri"/>
                <a:sym typeface="Calibri"/>
              </a:rPr>
              <a:t>on value and contribution of parents, how to communicate and work with parents as equal partners.</a:t>
            </a:r>
            <a:endParaRPr b="0" i="0" sz="2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2300"/>
              <a:buFont typeface="Calibri"/>
              <a:buNone/>
            </a:pPr>
            <a:r>
              <a:t/>
            </a:r>
            <a:endParaRPr b="0" i="0" sz="2300" u="none" cap="none" strike="noStrike">
              <a:solidFill>
                <a:srgbClr val="C9DAF8"/>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2300"/>
              <a:buFont typeface="Calibri"/>
              <a:buNone/>
            </a:pPr>
            <a:r>
              <a:t/>
            </a:r>
            <a:endParaRPr b="0" i="0" sz="2300" u="none" cap="none" strike="noStrik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114"/>
          <p:cNvSpPr txBox="1"/>
          <p:nvPr>
            <p:ph type="ctrTitle"/>
          </p:nvPr>
        </p:nvSpPr>
        <p:spPr>
          <a:xfrm>
            <a:off x="685354" y="348069"/>
            <a:ext cx="7773258" cy="788959"/>
          </a:xfrm>
          <a:prstGeom prst="rect">
            <a:avLst/>
          </a:prstGeom>
          <a:noFill/>
          <a:ln>
            <a:noFill/>
          </a:ln>
        </p:spPr>
        <p:txBody>
          <a:bodyPr anchorCtr="0" anchor="b" bIns="32750" lIns="32750" spcFirstLastPara="1" rIns="32750" wrap="square" tIns="32750">
            <a:noAutofit/>
          </a:bodyPr>
          <a:lstStyle/>
          <a:p>
            <a:pPr indent="0" lvl="0" marL="0" marR="0" rtl="0" algn="ctr">
              <a:lnSpc>
                <a:spcPct val="100000"/>
              </a:lnSpc>
              <a:spcBef>
                <a:spcPts val="0"/>
              </a:spcBef>
              <a:spcAft>
                <a:spcPts val="0"/>
              </a:spcAft>
              <a:buClr>
                <a:srgbClr val="000000"/>
              </a:buClr>
              <a:buSzPts val="900"/>
              <a:buFont typeface="Arial"/>
              <a:buNone/>
            </a:pPr>
            <a:r>
              <a:rPr b="1" i="0" lang="en" sz="3100" u="sng" cap="none" strike="noStrike">
                <a:solidFill>
                  <a:schemeClr val="dk1"/>
                </a:solidFill>
              </a:rPr>
              <a:t>Parent Involvement to Support Student Achievement</a:t>
            </a:r>
            <a:endParaRPr b="1" i="0" sz="3100" u="sng" cap="none" strike="noStrike">
              <a:solidFill>
                <a:schemeClr val="dk1"/>
              </a:solidFill>
            </a:endParaRPr>
          </a:p>
        </p:txBody>
      </p:sp>
      <p:sp>
        <p:nvSpPr>
          <p:cNvPr id="668" name="Google Shape;668;p114"/>
          <p:cNvSpPr txBox="1"/>
          <p:nvPr>
            <p:ph idx="1" type="subTitle"/>
          </p:nvPr>
        </p:nvSpPr>
        <p:spPr>
          <a:xfrm>
            <a:off x="535825" y="714001"/>
            <a:ext cx="8291400" cy="2604600"/>
          </a:xfrm>
          <a:prstGeom prst="rect">
            <a:avLst/>
          </a:prstGeom>
          <a:noFill/>
          <a:ln>
            <a:noFill/>
          </a:ln>
        </p:spPr>
        <p:txBody>
          <a:bodyPr anchorCtr="0" anchor="t" bIns="32750" lIns="32750" spcFirstLastPara="1" rIns="32750" wrap="square" tIns="32750">
            <a:noAutofit/>
          </a:bodyPr>
          <a:lstStyle/>
          <a:p>
            <a:pPr indent="0" lvl="0" marL="0" marR="0" rtl="0" algn="l">
              <a:lnSpc>
                <a:spcPct val="100000"/>
              </a:lnSpc>
              <a:spcBef>
                <a:spcPts val="0"/>
              </a:spcBef>
              <a:spcAft>
                <a:spcPts val="0"/>
              </a:spcAft>
              <a:buNone/>
            </a:pPr>
            <a:r>
              <a:t/>
            </a:r>
            <a:endParaRPr b="0" i="0" sz="2300" u="none" cap="none" strike="noStrike">
              <a:solidFill>
                <a:schemeClr val="dk1"/>
              </a:solidFill>
              <a:latin typeface="Calibri"/>
              <a:ea typeface="Calibri"/>
              <a:cs typeface="Calibri"/>
              <a:sym typeface="Calibri"/>
            </a:endParaRPr>
          </a:p>
          <a:p>
            <a:pPr indent="0" lvl="0" marL="292100" marR="0" rtl="0" algn="l">
              <a:lnSpc>
                <a:spcPct val="100000"/>
              </a:lnSpc>
              <a:spcBef>
                <a:spcPts val="0"/>
              </a:spcBef>
              <a:spcAft>
                <a:spcPts val="0"/>
              </a:spcAft>
              <a:buNone/>
            </a:pPr>
            <a:r>
              <a:t/>
            </a:r>
            <a:endParaRPr>
              <a:solidFill>
                <a:schemeClr val="dk1"/>
              </a:solidFill>
            </a:endParaRPr>
          </a:p>
          <a:p>
            <a:pPr indent="-285750" lvl="0" marL="292100" marR="0" rtl="0" algn="l">
              <a:lnSpc>
                <a:spcPct val="100000"/>
              </a:lnSpc>
              <a:spcBef>
                <a:spcPts val="0"/>
              </a:spcBef>
              <a:spcAft>
                <a:spcPts val="0"/>
              </a:spcAft>
              <a:buClr>
                <a:schemeClr val="dk1"/>
              </a:buClr>
              <a:buSzPts val="2300"/>
              <a:buFont typeface="Calibri"/>
              <a:buChar char="●"/>
            </a:pPr>
            <a:r>
              <a:rPr b="0" i="0" lang="en" sz="2300" u="none" cap="none" strike="noStrike">
                <a:solidFill>
                  <a:schemeClr val="dk1"/>
                </a:solidFill>
                <a:latin typeface="Calibri"/>
                <a:ea typeface="Calibri"/>
                <a:cs typeface="Calibri"/>
                <a:sym typeface="Calibri"/>
              </a:rPr>
              <a:t>Provide information related to school and parent programs, meetings and other activities </a:t>
            </a:r>
            <a:endParaRPr b="0" i="0" sz="2300" u="none" cap="none" strike="noStrike">
              <a:solidFill>
                <a:schemeClr val="dk1"/>
              </a:solidFill>
              <a:latin typeface="Calibri"/>
              <a:ea typeface="Calibri"/>
              <a:cs typeface="Calibri"/>
              <a:sym typeface="Calibri"/>
            </a:endParaRPr>
          </a:p>
          <a:p>
            <a:pPr indent="0" lvl="0" marL="292100" marR="0" rtl="0" algn="l">
              <a:lnSpc>
                <a:spcPct val="100000"/>
              </a:lnSpc>
              <a:spcBef>
                <a:spcPts val="0"/>
              </a:spcBef>
              <a:spcAft>
                <a:spcPts val="0"/>
              </a:spcAft>
              <a:buNone/>
            </a:pPr>
            <a:r>
              <a:t/>
            </a:r>
            <a:endParaRPr>
              <a:solidFill>
                <a:schemeClr val="dk1"/>
              </a:solidFill>
            </a:endParaRPr>
          </a:p>
          <a:p>
            <a:pPr indent="-285750" lvl="0" marL="292100" marR="0" rtl="0" algn="l">
              <a:lnSpc>
                <a:spcPct val="100000"/>
              </a:lnSpc>
              <a:spcBef>
                <a:spcPts val="0"/>
              </a:spcBef>
              <a:spcAft>
                <a:spcPts val="0"/>
              </a:spcAft>
              <a:buClr>
                <a:schemeClr val="dk1"/>
              </a:buClr>
              <a:buSzPts val="2300"/>
              <a:buFont typeface="Calibri"/>
              <a:buChar char="●"/>
            </a:pPr>
            <a:r>
              <a:rPr b="0" i="0" lang="en" sz="2300" u="none" cap="none" strike="noStrike">
                <a:solidFill>
                  <a:schemeClr val="dk1"/>
                </a:solidFill>
                <a:latin typeface="Calibri"/>
                <a:ea typeface="Calibri"/>
                <a:cs typeface="Calibri"/>
                <a:sym typeface="Calibri"/>
              </a:rPr>
              <a:t>Ensure informed participation of parents and family </a:t>
            </a:r>
            <a:endParaRPr b="0" i="0" sz="2300" u="none" cap="none" strike="noStrike">
              <a:solidFill>
                <a:schemeClr val="dk1"/>
              </a:solidFill>
              <a:latin typeface="Calibri"/>
              <a:ea typeface="Calibri"/>
              <a:cs typeface="Calibri"/>
              <a:sym typeface="Calibri"/>
            </a:endParaRPr>
          </a:p>
          <a:p>
            <a:pPr indent="0" lvl="0" marL="292100" marR="0" rtl="0" algn="l">
              <a:lnSpc>
                <a:spcPct val="100000"/>
              </a:lnSpc>
              <a:spcBef>
                <a:spcPts val="0"/>
              </a:spcBef>
              <a:spcAft>
                <a:spcPts val="0"/>
              </a:spcAft>
              <a:buNone/>
            </a:pPr>
            <a:r>
              <a:t/>
            </a:r>
            <a:endParaRPr>
              <a:solidFill>
                <a:schemeClr val="dk1"/>
              </a:solidFill>
            </a:endParaRPr>
          </a:p>
          <a:p>
            <a:pPr indent="-285750" lvl="0" marL="292100" marR="0" rtl="0" algn="l">
              <a:lnSpc>
                <a:spcPct val="100000"/>
              </a:lnSpc>
              <a:spcBef>
                <a:spcPts val="0"/>
              </a:spcBef>
              <a:spcAft>
                <a:spcPts val="0"/>
              </a:spcAft>
              <a:buClr>
                <a:schemeClr val="dk1"/>
              </a:buClr>
              <a:buSzPts val="2300"/>
              <a:buFont typeface="Calibri"/>
              <a:buChar char="●"/>
            </a:pPr>
            <a:r>
              <a:rPr b="0" i="0" lang="en" sz="2300" u="none" cap="none" strike="noStrike">
                <a:solidFill>
                  <a:schemeClr val="dk1"/>
                </a:solidFill>
                <a:latin typeface="Calibri"/>
                <a:ea typeface="Calibri"/>
                <a:cs typeface="Calibri"/>
                <a:sym typeface="Calibri"/>
              </a:rPr>
              <a:t>Ensure two-way communication such as parent-teacher conferences, reports to parents, reasonable access to staff and opportunities to participate in their child’s education </a:t>
            </a:r>
            <a:endParaRPr b="0" i="0" sz="23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2300"/>
              <a:buFont typeface="Calibri"/>
              <a:buNone/>
            </a:pPr>
            <a:r>
              <a:t/>
            </a:r>
            <a:endParaRPr b="0" i="0" sz="2300" u="none" cap="none" strike="noStrik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115"/>
          <p:cNvSpPr txBox="1"/>
          <p:nvPr>
            <p:ph type="title"/>
          </p:nvPr>
        </p:nvSpPr>
        <p:spPr>
          <a:xfrm>
            <a:off x="678603" y="718627"/>
            <a:ext cx="8465400" cy="13260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00000"/>
              </a:buClr>
              <a:buSzPts val="900"/>
              <a:buFont typeface="Arial"/>
              <a:buNone/>
            </a:pPr>
            <a:r>
              <a:rPr b="0" i="0" lang="en" sz="3500" u="sng" cap="none" strike="noStrike">
                <a:solidFill>
                  <a:schemeClr val="dk1"/>
                </a:solidFill>
                <a:latin typeface="Calibri"/>
                <a:ea typeface="Calibri"/>
                <a:cs typeface="Calibri"/>
                <a:sym typeface="Calibri"/>
              </a:rPr>
              <a:t>Ways Parents </a:t>
            </a:r>
            <a:r>
              <a:rPr b="0" i="0" lang="en" sz="3500" u="sng" cap="none" strike="noStrike">
                <a:solidFill>
                  <a:schemeClr val="dk1"/>
                </a:solidFill>
                <a:latin typeface="Calibri"/>
                <a:ea typeface="Calibri"/>
                <a:cs typeface="Calibri"/>
                <a:sym typeface="Calibri"/>
              </a:rPr>
              <a:t>can become </a:t>
            </a:r>
            <a:r>
              <a:rPr b="0" i="0" lang="en" sz="3500" u="sng" cap="none" strike="noStrike">
                <a:solidFill>
                  <a:schemeClr val="dk1"/>
                </a:solidFill>
                <a:latin typeface="Calibri"/>
                <a:ea typeface="Calibri"/>
                <a:cs typeface="Calibri"/>
                <a:sym typeface="Calibri"/>
              </a:rPr>
              <a:t>involved in supporting decisions at our schoo</a:t>
            </a:r>
            <a:r>
              <a:rPr b="0" i="0" lang="en" sz="3500" u="none" cap="none" strike="noStrike">
                <a:solidFill>
                  <a:schemeClr val="dk1"/>
                </a:solidFill>
                <a:latin typeface="Calibri"/>
                <a:ea typeface="Calibri"/>
                <a:cs typeface="Calibri"/>
                <a:sym typeface="Calibri"/>
              </a:rPr>
              <a:t>l</a:t>
            </a:r>
            <a:endParaRPr b="0" i="0" sz="35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Arial"/>
              <a:buNone/>
            </a:pPr>
            <a:r>
              <a:rPr b="0" i="0" lang="en" sz="3500" u="none" cap="none" strike="noStrike">
                <a:solidFill>
                  <a:schemeClr val="dk1"/>
                </a:solidFill>
                <a:latin typeface="Calibri"/>
                <a:ea typeface="Calibri"/>
                <a:cs typeface="Calibri"/>
                <a:sym typeface="Calibri"/>
              </a:rPr>
              <a:t> </a:t>
            </a:r>
            <a:endParaRPr b="0" i="0" sz="35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Arial"/>
              <a:buNone/>
            </a:pPr>
            <a:br>
              <a:rPr b="0" i="0" lang="en" sz="4600" u="none" cap="none" strike="noStrike">
                <a:solidFill>
                  <a:schemeClr val="dk1"/>
                </a:solidFill>
                <a:latin typeface="Calibri"/>
                <a:ea typeface="Calibri"/>
                <a:cs typeface="Calibri"/>
                <a:sym typeface="Calibri"/>
              </a:rPr>
            </a:br>
            <a:endParaRPr b="0" i="0" sz="4600" u="none" cap="none" strike="noStrike">
              <a:solidFill>
                <a:schemeClr val="dk1"/>
              </a:solidFill>
              <a:latin typeface="Calibri"/>
              <a:ea typeface="Calibri"/>
              <a:cs typeface="Calibri"/>
              <a:sym typeface="Calibri"/>
            </a:endParaRPr>
          </a:p>
        </p:txBody>
      </p:sp>
      <p:sp>
        <p:nvSpPr>
          <p:cNvPr id="674" name="Google Shape;674;p115"/>
          <p:cNvSpPr txBox="1"/>
          <p:nvPr>
            <p:ph idx="1" type="body"/>
          </p:nvPr>
        </p:nvSpPr>
        <p:spPr>
          <a:xfrm>
            <a:off x="553700" y="1894200"/>
            <a:ext cx="8371200" cy="3249300"/>
          </a:xfrm>
          <a:prstGeom prst="rect">
            <a:avLst/>
          </a:prstGeom>
          <a:noFill/>
          <a:ln>
            <a:noFill/>
          </a:ln>
        </p:spPr>
        <p:txBody>
          <a:bodyPr anchorCtr="0" anchor="ctr" bIns="32750" lIns="32750" spcFirstLastPara="1" rIns="32750" wrap="square" tIns="32750">
            <a:noAutofit/>
          </a:bodyPr>
          <a:lstStyle/>
          <a:p>
            <a:pPr indent="-120650" lvl="1" marL="0" marR="0" rtl="0" algn="l">
              <a:lnSpc>
                <a:spcPct val="100000"/>
              </a:lnSpc>
              <a:spcBef>
                <a:spcPts val="0"/>
              </a:spcBef>
              <a:spcAft>
                <a:spcPts val="0"/>
              </a:spcAft>
              <a:buClr>
                <a:schemeClr val="dk1"/>
              </a:buClr>
              <a:buSzPts val="1900"/>
              <a:buFont typeface="Calibri"/>
              <a:buChar char="•"/>
            </a:pPr>
            <a:r>
              <a:rPr b="0" i="0" lang="en" sz="3000" u="none" cap="none" strike="noStrike">
                <a:solidFill>
                  <a:schemeClr val="dk1"/>
                </a:solidFill>
                <a:latin typeface="Calibri"/>
                <a:ea typeface="Calibri"/>
                <a:cs typeface="Calibri"/>
                <a:sym typeface="Calibri"/>
              </a:rPr>
              <a:t>School Site Council</a:t>
            </a:r>
            <a:endParaRPr b="0" i="0" sz="2200" u="none" cap="none" strike="noStrike">
              <a:solidFill>
                <a:schemeClr val="dk1"/>
              </a:solidFill>
              <a:latin typeface="Calibri"/>
              <a:ea typeface="Calibri"/>
              <a:cs typeface="Calibri"/>
              <a:sym typeface="Calibri"/>
            </a:endParaRPr>
          </a:p>
          <a:p>
            <a:pPr indent="-120650" lvl="1" marL="0" marR="0" rtl="0" algn="l">
              <a:lnSpc>
                <a:spcPct val="100000"/>
              </a:lnSpc>
              <a:spcBef>
                <a:spcPts val="0"/>
              </a:spcBef>
              <a:spcAft>
                <a:spcPts val="0"/>
              </a:spcAft>
              <a:buClr>
                <a:schemeClr val="dk1"/>
              </a:buClr>
              <a:buSzPts val="1900"/>
              <a:buFont typeface="Calibri"/>
              <a:buChar char="•"/>
            </a:pPr>
            <a:r>
              <a:rPr b="0" i="0" lang="en" sz="3000" u="none" cap="none" strike="noStrike">
                <a:solidFill>
                  <a:schemeClr val="dk1"/>
                </a:solidFill>
                <a:latin typeface="Calibri"/>
                <a:ea typeface="Calibri"/>
                <a:cs typeface="Calibri"/>
                <a:sym typeface="Calibri"/>
              </a:rPr>
              <a:t>School English Learner Parent Advisory Committee</a:t>
            </a:r>
            <a:endParaRPr b="0" i="0" sz="2200" u="none" cap="none" strike="noStrike">
              <a:solidFill>
                <a:schemeClr val="dk1"/>
              </a:solidFill>
              <a:latin typeface="Calibri"/>
              <a:ea typeface="Calibri"/>
              <a:cs typeface="Calibri"/>
              <a:sym typeface="Calibri"/>
            </a:endParaRPr>
          </a:p>
          <a:p>
            <a:pPr indent="-120650" lvl="1" marL="0" marR="0" rtl="0" algn="l">
              <a:lnSpc>
                <a:spcPct val="100000"/>
              </a:lnSpc>
              <a:spcBef>
                <a:spcPts val="0"/>
              </a:spcBef>
              <a:spcAft>
                <a:spcPts val="0"/>
              </a:spcAft>
              <a:buClr>
                <a:schemeClr val="dk1"/>
              </a:buClr>
              <a:buSzPts val="1900"/>
              <a:buFont typeface="Calibri"/>
              <a:buChar char="•"/>
            </a:pPr>
            <a:r>
              <a:rPr b="0" i="0" lang="en" sz="3000" u="none" cap="none" strike="noStrike">
                <a:solidFill>
                  <a:schemeClr val="dk1"/>
                </a:solidFill>
                <a:latin typeface="Calibri"/>
                <a:ea typeface="Calibri"/>
                <a:cs typeface="Calibri"/>
                <a:sym typeface="Calibri"/>
              </a:rPr>
              <a:t>Gifted and Talented Education Parent Advisory Committee</a:t>
            </a:r>
            <a:endParaRPr b="0" i="0" sz="2200" u="none" cap="none" strike="noStrike">
              <a:solidFill>
                <a:schemeClr val="dk1"/>
              </a:solidFill>
              <a:latin typeface="Calibri"/>
              <a:ea typeface="Calibri"/>
              <a:cs typeface="Calibri"/>
              <a:sym typeface="Calibri"/>
            </a:endParaRPr>
          </a:p>
          <a:p>
            <a:pPr indent="-120650" lvl="1" marL="0" marR="0" rtl="0" algn="l">
              <a:lnSpc>
                <a:spcPct val="100000"/>
              </a:lnSpc>
              <a:spcBef>
                <a:spcPts val="0"/>
              </a:spcBef>
              <a:spcAft>
                <a:spcPts val="0"/>
              </a:spcAft>
              <a:buClr>
                <a:schemeClr val="dk1"/>
              </a:buClr>
              <a:buSzPts val="1900"/>
              <a:buFont typeface="Calibri"/>
              <a:buChar char="•"/>
            </a:pPr>
            <a:r>
              <a:rPr b="0" i="0" lang="en" sz="3000" u="none" cap="none" strike="noStrike">
                <a:solidFill>
                  <a:schemeClr val="dk1"/>
                </a:solidFill>
                <a:latin typeface="Calibri"/>
                <a:ea typeface="Calibri"/>
                <a:cs typeface="Calibri"/>
                <a:sym typeface="Calibri"/>
              </a:rPr>
              <a:t>Special Education Parent Advisory Committee</a:t>
            </a:r>
            <a:endParaRPr sz="2200">
              <a:solidFill>
                <a:schemeClr val="dk1"/>
              </a:solidFill>
            </a:endParaRPr>
          </a:p>
          <a:p>
            <a:pPr indent="-120650" lvl="1" marL="0" rtl="0" algn="l">
              <a:lnSpc>
                <a:spcPct val="100000"/>
              </a:lnSpc>
              <a:spcBef>
                <a:spcPts val="0"/>
              </a:spcBef>
              <a:spcAft>
                <a:spcPts val="0"/>
              </a:spcAft>
              <a:buClr>
                <a:schemeClr val="dk1"/>
              </a:buClr>
              <a:buSzPts val="1900"/>
              <a:buChar char="•"/>
            </a:pPr>
            <a:r>
              <a:rPr lang="en" sz="3000">
                <a:solidFill>
                  <a:schemeClr val="dk1"/>
                </a:solidFill>
              </a:rPr>
              <a:t>Parent Volunteer</a:t>
            </a:r>
            <a:endParaRPr sz="3000">
              <a:solidFill>
                <a:schemeClr val="dk1"/>
              </a:solidFill>
            </a:endParaRPr>
          </a:p>
          <a:p>
            <a:pPr indent="-120650" lvl="1" marL="0" rtl="0" algn="l">
              <a:lnSpc>
                <a:spcPct val="100000"/>
              </a:lnSpc>
              <a:spcBef>
                <a:spcPts val="0"/>
              </a:spcBef>
              <a:spcAft>
                <a:spcPts val="0"/>
              </a:spcAft>
              <a:buClr>
                <a:schemeClr val="dk1"/>
              </a:buClr>
              <a:buSzPts val="1900"/>
              <a:buChar char="•"/>
            </a:pPr>
            <a:r>
              <a:rPr lang="en" sz="3000">
                <a:solidFill>
                  <a:schemeClr val="dk1"/>
                </a:solidFill>
              </a:rPr>
              <a:t>Coffee with the Principal</a:t>
            </a:r>
            <a:endParaRPr sz="3000">
              <a:solidFill>
                <a:schemeClr val="dk1"/>
              </a:solidFill>
            </a:endParaRPr>
          </a:p>
          <a:p>
            <a:pPr indent="-120650" lvl="1" marL="0" rtl="0" algn="l">
              <a:lnSpc>
                <a:spcPct val="100000"/>
              </a:lnSpc>
              <a:spcBef>
                <a:spcPts val="0"/>
              </a:spcBef>
              <a:spcAft>
                <a:spcPts val="0"/>
              </a:spcAft>
              <a:buClr>
                <a:schemeClr val="dk1"/>
              </a:buClr>
              <a:buSzPts val="1900"/>
              <a:buChar char="•"/>
            </a:pPr>
            <a:r>
              <a:rPr lang="en" sz="3000">
                <a:solidFill>
                  <a:schemeClr val="dk1"/>
                </a:solidFill>
              </a:rPr>
              <a:t>PFO -Parent Faculty Organization</a:t>
            </a:r>
            <a:endParaRPr sz="3000">
              <a:solidFill>
                <a:schemeClr val="dk1"/>
              </a:solidFill>
            </a:endParaRPr>
          </a:p>
          <a:p>
            <a:pPr indent="0" lvl="1" marL="0" marR="0" rtl="0" algn="l">
              <a:lnSpc>
                <a:spcPct val="100000"/>
              </a:lnSpc>
              <a:spcBef>
                <a:spcPts val="0"/>
              </a:spcBef>
              <a:spcAft>
                <a:spcPts val="0"/>
              </a:spcAft>
              <a:buClr>
                <a:schemeClr val="lt1"/>
              </a:buClr>
              <a:buSzPts val="2000"/>
              <a:buFont typeface="Calibri"/>
              <a:buNone/>
            </a:pPr>
            <a:r>
              <a:t/>
            </a:r>
            <a:endParaRPr b="0" i="0" sz="3100" u="none" cap="none" strike="noStrike">
              <a:solidFill>
                <a:schemeClr val="lt1"/>
              </a:solidFill>
              <a:latin typeface="Calibri"/>
              <a:ea typeface="Calibri"/>
              <a:cs typeface="Calibri"/>
              <a:sym typeface="Calibri"/>
            </a:endParaRPr>
          </a:p>
          <a:p>
            <a:pPr indent="-190500" lvl="0" marL="546100" marR="0" rtl="0" algn="l">
              <a:lnSpc>
                <a:spcPct val="100000"/>
              </a:lnSpc>
              <a:spcBef>
                <a:spcPts val="1900"/>
              </a:spcBef>
              <a:spcAft>
                <a:spcPts val="0"/>
              </a:spcAft>
              <a:buClr>
                <a:schemeClr val="lt1"/>
              </a:buClr>
              <a:buSzPts val="1500"/>
              <a:buFont typeface="Calibri"/>
              <a:buNone/>
            </a:pPr>
            <a:r>
              <a:t/>
            </a:r>
            <a:endParaRPr b="0" i="0" sz="2300" u="none" cap="none" strike="noStrik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116"/>
          <p:cNvSpPr txBox="1"/>
          <p:nvPr>
            <p:ph type="title"/>
          </p:nvPr>
        </p:nvSpPr>
        <p:spPr>
          <a:xfrm>
            <a:off x="-36425" y="608893"/>
            <a:ext cx="9144000" cy="482100"/>
          </a:xfrm>
          <a:prstGeom prst="rect">
            <a:avLst/>
          </a:prstGeom>
          <a:noFill/>
          <a:ln>
            <a:noFill/>
          </a:ln>
        </p:spPr>
        <p:txBody>
          <a:bodyPr anchorCtr="0" anchor="b" bIns="32750" lIns="32750" spcFirstLastPara="1" rIns="32750" wrap="square" tIns="32750">
            <a:noAutofit/>
          </a:bodyPr>
          <a:lstStyle/>
          <a:p>
            <a:pPr indent="0" lvl="0" marL="0" marR="0" rtl="0" algn="ctr">
              <a:lnSpc>
                <a:spcPct val="100000"/>
              </a:lnSpc>
              <a:spcBef>
                <a:spcPts val="0"/>
              </a:spcBef>
              <a:spcAft>
                <a:spcPts val="0"/>
              </a:spcAft>
              <a:buClr>
                <a:srgbClr val="000000"/>
              </a:buClr>
              <a:buSzPts val="900"/>
              <a:buFont typeface="Arial"/>
              <a:buNone/>
            </a:pPr>
            <a:r>
              <a:rPr b="1" lang="en" sz="3900" u="sng">
                <a:solidFill>
                  <a:srgbClr val="333333"/>
                </a:solidFill>
              </a:rPr>
              <a:t>Some Ways we</a:t>
            </a:r>
            <a:endParaRPr b="1" sz="3900" u="sng">
              <a:solidFill>
                <a:srgbClr val="333333"/>
              </a:solidFill>
            </a:endParaRPr>
          </a:p>
          <a:p>
            <a:pPr indent="0" lvl="0" marL="0" marR="0" rtl="0" algn="ctr">
              <a:lnSpc>
                <a:spcPct val="100000"/>
              </a:lnSpc>
              <a:spcBef>
                <a:spcPts val="0"/>
              </a:spcBef>
              <a:spcAft>
                <a:spcPts val="0"/>
              </a:spcAft>
              <a:buClr>
                <a:srgbClr val="000000"/>
              </a:buClr>
              <a:buSzPts val="900"/>
              <a:buFont typeface="Arial"/>
              <a:buNone/>
            </a:pPr>
            <a:r>
              <a:rPr b="1" i="0" lang="en" sz="3900" u="sng" cap="none" strike="noStrike">
                <a:solidFill>
                  <a:srgbClr val="333333"/>
                </a:solidFill>
                <a:latin typeface="Calibri"/>
                <a:ea typeface="Calibri"/>
                <a:cs typeface="Calibri"/>
                <a:sym typeface="Calibri"/>
              </a:rPr>
              <a:t>Measuring </a:t>
            </a:r>
            <a:r>
              <a:rPr b="1" i="0" lang="en" sz="3900" u="sng" cap="none" strike="noStrike">
                <a:solidFill>
                  <a:schemeClr val="dk1"/>
                </a:solidFill>
                <a:latin typeface="Calibri"/>
                <a:ea typeface="Calibri"/>
                <a:cs typeface="Calibri"/>
                <a:sym typeface="Calibri"/>
              </a:rPr>
              <a:t>Academic Progress</a:t>
            </a:r>
            <a:r>
              <a:rPr b="1" i="0" lang="en" sz="3900" u="none" cap="none" strike="noStrike">
                <a:solidFill>
                  <a:schemeClr val="lt1"/>
                </a:solidFill>
                <a:latin typeface="Calibri"/>
                <a:ea typeface="Calibri"/>
                <a:cs typeface="Calibri"/>
                <a:sym typeface="Calibri"/>
              </a:rPr>
              <a:t> </a:t>
            </a:r>
            <a:endParaRPr b="0" i="0" sz="4600" u="none" cap="none" strike="noStrike">
              <a:solidFill>
                <a:schemeClr val="lt1"/>
              </a:solidFill>
              <a:latin typeface="Calibri"/>
              <a:ea typeface="Calibri"/>
              <a:cs typeface="Calibri"/>
              <a:sym typeface="Calibri"/>
            </a:endParaRPr>
          </a:p>
        </p:txBody>
      </p:sp>
      <p:sp>
        <p:nvSpPr>
          <p:cNvPr id="680" name="Google Shape;680;p116"/>
          <p:cNvSpPr txBox="1"/>
          <p:nvPr>
            <p:ph idx="1" type="body"/>
          </p:nvPr>
        </p:nvSpPr>
        <p:spPr>
          <a:xfrm>
            <a:off x="262672" y="1165189"/>
            <a:ext cx="8545800" cy="3978300"/>
          </a:xfrm>
          <a:prstGeom prst="rect">
            <a:avLst/>
          </a:prstGeom>
          <a:noFill/>
          <a:ln>
            <a:noFill/>
          </a:ln>
        </p:spPr>
        <p:txBody>
          <a:bodyPr anchorCtr="0" anchor="t" bIns="32750" lIns="32750" spcFirstLastPara="1" rIns="32750" wrap="square" tIns="32750">
            <a:noAutofit/>
          </a:bodyPr>
          <a:lstStyle/>
          <a:p>
            <a:pPr indent="-215900" lvl="0" marL="215900" marR="0" rtl="0" algn="ctr">
              <a:lnSpc>
                <a:spcPct val="100000"/>
              </a:lnSpc>
              <a:spcBef>
                <a:spcPts val="0"/>
              </a:spcBef>
              <a:spcAft>
                <a:spcPts val="0"/>
              </a:spcAft>
              <a:buClr>
                <a:srgbClr val="000000"/>
              </a:buClr>
              <a:buSzPts val="900"/>
              <a:buFont typeface="Arial"/>
              <a:buNone/>
            </a:pPr>
            <a:r>
              <a:rPr b="0" i="0" lang="en" sz="2800" u="none" cap="none" strike="noStrike">
                <a:solidFill>
                  <a:schemeClr val="dk1"/>
                </a:solidFill>
                <a:latin typeface="Calibri"/>
                <a:ea typeface="Calibri"/>
                <a:cs typeface="Calibri"/>
                <a:sym typeface="Calibri"/>
              </a:rPr>
              <a:t>As a school site, we will use the following metrics:</a:t>
            </a:r>
            <a:endParaRPr b="0" i="0" sz="2800" u="none" cap="none" strike="noStrike">
              <a:solidFill>
                <a:schemeClr val="dk1"/>
              </a:solidFill>
              <a:latin typeface="Calibri"/>
              <a:ea typeface="Calibri"/>
              <a:cs typeface="Calibri"/>
              <a:sym typeface="Calibri"/>
            </a:endParaRPr>
          </a:p>
          <a:p>
            <a:pPr indent="-215900" lvl="0" marL="215900" marR="0" rtl="0" algn="ctr">
              <a:lnSpc>
                <a:spcPct val="100000"/>
              </a:lnSpc>
              <a:spcBef>
                <a:spcPts val="0"/>
              </a:spcBef>
              <a:spcAft>
                <a:spcPts val="0"/>
              </a:spcAft>
              <a:buClr>
                <a:srgbClr val="000000"/>
              </a:buClr>
              <a:buSzPts val="900"/>
              <a:buFont typeface="Arial"/>
              <a:buNone/>
            </a:pPr>
            <a:r>
              <a:rPr b="0" i="0" lang="en" sz="2800" u="none" cap="none" strike="noStrike">
                <a:solidFill>
                  <a:schemeClr val="dk1"/>
                </a:solidFill>
                <a:latin typeface="Calibri"/>
                <a:ea typeface="Calibri"/>
                <a:cs typeface="Calibri"/>
                <a:sym typeface="Calibri"/>
              </a:rPr>
              <a:t> </a:t>
            </a:r>
            <a:endParaRPr sz="2800">
              <a:solidFill>
                <a:srgbClr val="FF0000"/>
              </a:solidFill>
            </a:endParaRPr>
          </a:p>
          <a:p>
            <a:pPr indent="-381000" lvl="0" marL="457200" marR="0" rtl="0" algn="l">
              <a:lnSpc>
                <a:spcPct val="100000"/>
              </a:lnSpc>
              <a:spcBef>
                <a:spcPts val="0"/>
              </a:spcBef>
              <a:spcAft>
                <a:spcPts val="0"/>
              </a:spcAft>
              <a:buClr>
                <a:schemeClr val="dk1"/>
              </a:buClr>
              <a:buSzPts val="2400"/>
              <a:buFont typeface="Calibri"/>
              <a:buChar char="●"/>
            </a:pPr>
            <a:r>
              <a:rPr b="0" i="0" lang="en" sz="2400" u="none" cap="none" strike="noStrike">
                <a:solidFill>
                  <a:schemeClr val="dk1"/>
                </a:solidFill>
                <a:latin typeface="Calibri"/>
                <a:ea typeface="Calibri"/>
                <a:cs typeface="Calibri"/>
                <a:sym typeface="Calibri"/>
              </a:rPr>
              <a:t>English Language Proficiency Assessment for California (ELPAC)</a:t>
            </a:r>
            <a:endParaRPr b="0" i="0" sz="2400" u="none" cap="none" strike="noStrike">
              <a:solidFill>
                <a:schemeClr val="dk1"/>
              </a:solidFill>
              <a:latin typeface="Calibri"/>
              <a:ea typeface="Calibri"/>
              <a:cs typeface="Calibri"/>
              <a:sym typeface="Calibri"/>
            </a:endParaRPr>
          </a:p>
          <a:p>
            <a:pPr indent="-381000" lvl="0" marL="457200" marR="0" rtl="0" algn="l">
              <a:lnSpc>
                <a:spcPct val="100000"/>
              </a:lnSpc>
              <a:spcBef>
                <a:spcPts val="0"/>
              </a:spcBef>
              <a:spcAft>
                <a:spcPts val="0"/>
              </a:spcAft>
              <a:buClr>
                <a:schemeClr val="dk1"/>
              </a:buClr>
              <a:buSzPts val="2400"/>
              <a:buChar char="●"/>
            </a:pPr>
            <a:r>
              <a:rPr lang="en" sz="2400">
                <a:solidFill>
                  <a:schemeClr val="dk1"/>
                </a:solidFill>
              </a:rPr>
              <a:t>i-Ready Benchmark Assessment (1st-8th)</a:t>
            </a:r>
            <a:endParaRPr sz="2400">
              <a:solidFill>
                <a:schemeClr val="dk1"/>
              </a:solidFill>
            </a:endParaRPr>
          </a:p>
          <a:p>
            <a:pPr indent="-381000" lvl="0" marL="457200" marR="0" rtl="0" algn="l">
              <a:lnSpc>
                <a:spcPct val="100000"/>
              </a:lnSpc>
              <a:spcBef>
                <a:spcPts val="0"/>
              </a:spcBef>
              <a:spcAft>
                <a:spcPts val="0"/>
              </a:spcAft>
              <a:buClr>
                <a:schemeClr val="dk1"/>
              </a:buClr>
              <a:buSzPts val="2400"/>
              <a:buChar char="●"/>
            </a:pPr>
            <a:r>
              <a:rPr lang="en" sz="2400">
                <a:solidFill>
                  <a:schemeClr val="dk1"/>
                </a:solidFill>
              </a:rPr>
              <a:t>ESGI (K)</a:t>
            </a:r>
            <a:endParaRPr sz="2400">
              <a:solidFill>
                <a:schemeClr val="dk1"/>
              </a:solidFill>
            </a:endParaRPr>
          </a:p>
          <a:p>
            <a:pPr indent="-381000" lvl="0" marL="457200" marR="0" rtl="0" algn="l">
              <a:lnSpc>
                <a:spcPct val="100000"/>
              </a:lnSpc>
              <a:spcBef>
                <a:spcPts val="0"/>
              </a:spcBef>
              <a:spcAft>
                <a:spcPts val="0"/>
              </a:spcAft>
              <a:buClr>
                <a:schemeClr val="dk1"/>
              </a:buClr>
              <a:buSzPts val="2400"/>
              <a:buFont typeface="Calibri"/>
              <a:buChar char="●"/>
            </a:pPr>
            <a:r>
              <a:rPr b="0" i="0" lang="en" sz="2400" u="none" cap="none" strike="noStrike">
                <a:solidFill>
                  <a:schemeClr val="dk1"/>
                </a:solidFill>
                <a:latin typeface="Calibri"/>
                <a:ea typeface="Calibri"/>
                <a:cs typeface="Calibri"/>
                <a:sym typeface="Calibri"/>
              </a:rPr>
              <a:t>California Dashboard Suspension and Chronic Absenteeism Rates </a:t>
            </a:r>
            <a:endParaRPr b="0" i="0" sz="2400" u="none" cap="none" strike="noStrike">
              <a:solidFill>
                <a:schemeClr val="dk1"/>
              </a:solidFill>
              <a:latin typeface="Calibri"/>
              <a:ea typeface="Calibri"/>
              <a:cs typeface="Calibri"/>
              <a:sym typeface="Calibri"/>
            </a:endParaRPr>
          </a:p>
          <a:p>
            <a:pPr indent="-381000" lvl="0" marL="457200" marR="0" rtl="0" algn="l">
              <a:lnSpc>
                <a:spcPct val="100000"/>
              </a:lnSpc>
              <a:spcBef>
                <a:spcPts val="0"/>
              </a:spcBef>
              <a:spcAft>
                <a:spcPts val="0"/>
              </a:spcAft>
              <a:buClr>
                <a:schemeClr val="dk1"/>
              </a:buClr>
              <a:buSzPts val="2400"/>
              <a:buChar char="●"/>
            </a:pPr>
            <a:r>
              <a:rPr lang="en" sz="2400">
                <a:solidFill>
                  <a:schemeClr val="dk1"/>
                </a:solidFill>
              </a:rPr>
              <a:t>District </a:t>
            </a:r>
            <a:r>
              <a:rPr b="0" i="0" lang="en" sz="2400" u="none" cap="none" strike="noStrike">
                <a:solidFill>
                  <a:schemeClr val="dk1"/>
                </a:solidFill>
                <a:latin typeface="Calibri"/>
                <a:ea typeface="Calibri"/>
                <a:cs typeface="Calibri"/>
                <a:sym typeface="Calibri"/>
              </a:rPr>
              <a:t>Attendance Rates</a:t>
            </a:r>
            <a:endParaRPr b="0" i="0" sz="2400" u="none" cap="none" strike="noStrike">
              <a:solidFill>
                <a:schemeClr val="dk1"/>
              </a:solidFill>
              <a:latin typeface="Calibri"/>
              <a:ea typeface="Calibri"/>
              <a:cs typeface="Calibri"/>
              <a:sym typeface="Calibri"/>
            </a:endParaRPr>
          </a:p>
          <a:p>
            <a:pPr indent="-381000" lvl="0" marL="457200" marR="0" rtl="0" algn="l">
              <a:lnSpc>
                <a:spcPct val="100000"/>
              </a:lnSpc>
              <a:spcBef>
                <a:spcPts val="0"/>
              </a:spcBef>
              <a:spcAft>
                <a:spcPts val="0"/>
              </a:spcAft>
              <a:buClr>
                <a:schemeClr val="dk1"/>
              </a:buClr>
              <a:buSzPts val="2400"/>
              <a:buFont typeface="Calibri"/>
              <a:buChar char="●"/>
            </a:pPr>
            <a:r>
              <a:rPr b="0" i="0" lang="en" sz="2400" u="none" cap="none" strike="noStrike">
                <a:solidFill>
                  <a:schemeClr val="dk1"/>
                </a:solidFill>
                <a:latin typeface="Calibri"/>
                <a:ea typeface="Calibri"/>
                <a:cs typeface="Calibri"/>
                <a:sym typeface="Calibri"/>
              </a:rPr>
              <a:t>Smarter Balanced Assessments in ELA and Math</a:t>
            </a:r>
            <a:endParaRPr b="0" i="0" sz="2400" u="none" cap="none" strike="noStrike">
              <a:solidFill>
                <a:schemeClr val="dk1"/>
              </a:solidFill>
              <a:latin typeface="Calibri"/>
              <a:ea typeface="Calibri"/>
              <a:cs typeface="Calibri"/>
              <a:sym typeface="Calibri"/>
            </a:endParaRPr>
          </a:p>
          <a:p>
            <a:pPr indent="-381000" lvl="0" marL="457200" marR="0" rtl="0" algn="l">
              <a:lnSpc>
                <a:spcPct val="100000"/>
              </a:lnSpc>
              <a:spcBef>
                <a:spcPts val="0"/>
              </a:spcBef>
              <a:spcAft>
                <a:spcPts val="0"/>
              </a:spcAft>
              <a:buClr>
                <a:schemeClr val="dk1"/>
              </a:buClr>
              <a:buSzPts val="2400"/>
              <a:buFont typeface="Calibri"/>
              <a:buChar char="●"/>
            </a:pPr>
            <a:r>
              <a:rPr b="0" i="0" lang="en" sz="2400" u="none" cap="none" strike="noStrike">
                <a:solidFill>
                  <a:schemeClr val="dk1"/>
                </a:solidFill>
                <a:latin typeface="Calibri"/>
                <a:ea typeface="Calibri"/>
                <a:cs typeface="Calibri"/>
                <a:sym typeface="Calibri"/>
              </a:rPr>
              <a:t>Reclassification Rates</a:t>
            </a:r>
            <a:endParaRPr b="0" i="0" sz="2400" u="none" cap="none" strike="noStrike">
              <a:solidFill>
                <a:schemeClr val="dk1"/>
              </a:solidFill>
              <a:latin typeface="Calibri"/>
              <a:ea typeface="Calibri"/>
              <a:cs typeface="Calibri"/>
              <a:sym typeface="Calibri"/>
            </a:endParaRPr>
          </a:p>
          <a:p>
            <a:pPr indent="-190500" lvl="0" marL="368300" marR="0" rtl="0" algn="l">
              <a:lnSpc>
                <a:spcPct val="100000"/>
              </a:lnSpc>
              <a:spcBef>
                <a:spcPts val="0"/>
              </a:spcBef>
              <a:spcAft>
                <a:spcPts val="0"/>
              </a:spcAft>
              <a:buClr>
                <a:schemeClr val="lt1"/>
              </a:buClr>
              <a:buSzPts val="2800"/>
              <a:buFont typeface="Arial"/>
              <a:buNone/>
            </a:pPr>
            <a:r>
              <a:t/>
            </a:r>
            <a:endParaRPr b="0" i="0" sz="2400" u="none" cap="none" strike="noStrike">
              <a:solidFill>
                <a:schemeClr val="lt1"/>
              </a:solidFill>
              <a:latin typeface="Calibri"/>
              <a:ea typeface="Calibri"/>
              <a:cs typeface="Calibri"/>
              <a:sym typeface="Calibri"/>
            </a:endParaRPr>
          </a:p>
          <a:p>
            <a:pPr indent="-215900" lvl="0" marL="215900" marR="0" rtl="0" algn="ctr">
              <a:lnSpc>
                <a:spcPct val="100000"/>
              </a:lnSpc>
              <a:spcBef>
                <a:spcPts val="0"/>
              </a:spcBef>
              <a:spcAft>
                <a:spcPts val="0"/>
              </a:spcAft>
              <a:buClr>
                <a:srgbClr val="000000"/>
              </a:buClr>
              <a:buSzPts val="900"/>
              <a:buFont typeface="Arial"/>
              <a:buNone/>
            </a:pPr>
            <a:r>
              <a:t/>
            </a:r>
            <a:endParaRPr b="0" i="0" sz="2400" u="none" cap="none" strike="noStrik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117"/>
          <p:cNvSpPr txBox="1"/>
          <p:nvPr>
            <p:ph type="title"/>
          </p:nvPr>
        </p:nvSpPr>
        <p:spPr>
          <a:xfrm>
            <a:off x="767953" y="401836"/>
            <a:ext cx="7358063" cy="1339453"/>
          </a:xfrm>
          <a:prstGeom prst="rect">
            <a:avLst/>
          </a:prstGeom>
          <a:noFill/>
          <a:ln>
            <a:noFill/>
          </a:ln>
        </p:spPr>
        <p:txBody>
          <a:bodyPr anchorCtr="0" anchor="b" bIns="32750" lIns="32750" spcFirstLastPara="1" rIns="32750" wrap="square" tIns="32750">
            <a:noAutofit/>
          </a:bodyPr>
          <a:lstStyle/>
          <a:p>
            <a:pPr indent="0" lvl="0" marL="0" marR="0" rtl="0" algn="ctr">
              <a:lnSpc>
                <a:spcPct val="100000"/>
              </a:lnSpc>
              <a:spcBef>
                <a:spcPts val="0"/>
              </a:spcBef>
              <a:spcAft>
                <a:spcPts val="0"/>
              </a:spcAft>
              <a:buClr>
                <a:srgbClr val="000000"/>
              </a:buClr>
              <a:buSzPts val="900"/>
              <a:buFont typeface="Arial"/>
              <a:buNone/>
            </a:pPr>
            <a:r>
              <a:rPr b="0" i="0" lang="en" sz="4600" u="none" cap="none" strike="noStrike">
                <a:solidFill>
                  <a:schemeClr val="dk1"/>
                </a:solidFill>
                <a:latin typeface="Calibri"/>
                <a:ea typeface="Calibri"/>
                <a:cs typeface="Calibri"/>
                <a:sym typeface="Calibri"/>
              </a:rPr>
              <a:t>Proficiency Levels Students Expected to Meet</a:t>
            </a:r>
            <a:endParaRPr b="0" i="0" sz="4600" u="none" cap="none" strike="noStrike">
              <a:solidFill>
                <a:schemeClr val="dk1"/>
              </a:solidFill>
              <a:latin typeface="Calibri"/>
              <a:ea typeface="Calibri"/>
              <a:cs typeface="Calibri"/>
              <a:sym typeface="Calibri"/>
            </a:endParaRPr>
          </a:p>
        </p:txBody>
      </p:sp>
      <p:sp>
        <p:nvSpPr>
          <p:cNvPr id="686" name="Google Shape;686;p117"/>
          <p:cNvSpPr txBox="1"/>
          <p:nvPr>
            <p:ph idx="1" type="body"/>
          </p:nvPr>
        </p:nvSpPr>
        <p:spPr>
          <a:xfrm>
            <a:off x="181811" y="1741289"/>
            <a:ext cx="8679656" cy="770133"/>
          </a:xfrm>
          <a:prstGeom prst="rect">
            <a:avLst/>
          </a:prstGeom>
          <a:noFill/>
          <a:ln>
            <a:noFill/>
          </a:ln>
        </p:spPr>
        <p:txBody>
          <a:bodyPr anchorCtr="0" anchor="t" bIns="32750" lIns="32750" spcFirstLastPara="1" rIns="32750" wrap="square" tIns="32750">
            <a:noAutofit/>
          </a:bodyPr>
          <a:lstStyle/>
          <a:p>
            <a:pPr indent="0" lvl="0" marL="0" marR="0" rtl="0" algn="l">
              <a:lnSpc>
                <a:spcPct val="100000"/>
              </a:lnSpc>
              <a:spcBef>
                <a:spcPts val="0"/>
              </a:spcBef>
              <a:spcAft>
                <a:spcPts val="0"/>
              </a:spcAft>
              <a:buClr>
                <a:srgbClr val="000000"/>
              </a:buClr>
              <a:buSzPts val="900"/>
              <a:buFont typeface="Arial"/>
              <a:buNone/>
            </a:pPr>
            <a:r>
              <a:t/>
            </a:r>
            <a:endParaRPr b="0" i="0" sz="2300" u="none" cap="none" strike="noStrike">
              <a:solidFill>
                <a:schemeClr val="lt1"/>
              </a:solidFill>
              <a:latin typeface="Calibri"/>
              <a:ea typeface="Calibri"/>
              <a:cs typeface="Calibri"/>
              <a:sym typeface="Calibri"/>
            </a:endParaRPr>
          </a:p>
          <a:p>
            <a:pPr indent="-215900" lvl="0" marL="215900" marR="0" rtl="0" algn="ctr">
              <a:lnSpc>
                <a:spcPct val="100000"/>
              </a:lnSpc>
              <a:spcBef>
                <a:spcPts val="0"/>
              </a:spcBef>
              <a:spcAft>
                <a:spcPts val="0"/>
              </a:spcAft>
              <a:buClr>
                <a:srgbClr val="000000"/>
              </a:buClr>
              <a:buSzPts val="900"/>
              <a:buFont typeface="Arial"/>
              <a:buNone/>
            </a:pPr>
            <a:r>
              <a:t/>
            </a:r>
            <a:endParaRPr b="0" i="0" sz="2600" u="none" cap="none" strike="noStrike">
              <a:solidFill>
                <a:schemeClr val="lt1"/>
              </a:solidFill>
              <a:latin typeface="Calibri"/>
              <a:ea typeface="Calibri"/>
              <a:cs typeface="Calibri"/>
              <a:sym typeface="Calibri"/>
            </a:endParaRPr>
          </a:p>
          <a:p>
            <a:pPr indent="-215900" lvl="0" marL="215900" marR="0" rtl="0" algn="ctr">
              <a:lnSpc>
                <a:spcPct val="100000"/>
              </a:lnSpc>
              <a:spcBef>
                <a:spcPts val="0"/>
              </a:spcBef>
              <a:spcAft>
                <a:spcPts val="0"/>
              </a:spcAft>
              <a:buClr>
                <a:srgbClr val="000000"/>
              </a:buClr>
              <a:buSzPts val="900"/>
              <a:buFont typeface="Arial"/>
              <a:buNone/>
            </a:pPr>
            <a:r>
              <a:rPr b="0" i="0" lang="en" sz="2300" u="none" cap="none" strike="noStrike">
                <a:solidFill>
                  <a:schemeClr val="dk1"/>
                </a:solidFill>
                <a:latin typeface="Calibri"/>
                <a:ea typeface="Calibri"/>
                <a:cs typeface="Calibri"/>
                <a:sym typeface="Calibri"/>
              </a:rPr>
              <a:t>We will be working this year with you to help understand the 4 levels of proficiency and what growth they need to make to make grade level growth. </a:t>
            </a:r>
            <a:endParaRPr b="0" i="0" sz="23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118"/>
          <p:cNvSpPr txBox="1"/>
          <p:nvPr>
            <p:ph type="title"/>
          </p:nvPr>
        </p:nvSpPr>
        <p:spPr>
          <a:xfrm>
            <a:off x="799119" y="2571750"/>
            <a:ext cx="7358133" cy="1339506"/>
          </a:xfrm>
          <a:prstGeom prst="rect">
            <a:avLst/>
          </a:prstGeom>
          <a:noFill/>
          <a:ln>
            <a:noFill/>
          </a:ln>
        </p:spPr>
        <p:txBody>
          <a:bodyPr anchorCtr="0" anchor="b" bIns="32750" lIns="32750" spcFirstLastPara="1" rIns="32750" wrap="square" tIns="32750">
            <a:noAutofit/>
          </a:bodyPr>
          <a:lstStyle/>
          <a:p>
            <a:pPr indent="0" lvl="0" marL="0" marR="0" rtl="0" algn="ctr">
              <a:lnSpc>
                <a:spcPct val="100000"/>
              </a:lnSpc>
              <a:spcBef>
                <a:spcPts val="0"/>
              </a:spcBef>
              <a:spcAft>
                <a:spcPts val="0"/>
              </a:spcAft>
              <a:buClr>
                <a:srgbClr val="000000"/>
              </a:buClr>
              <a:buSzPts val="900"/>
              <a:buFont typeface="Arial"/>
              <a:buNone/>
            </a:pPr>
            <a:r>
              <a:rPr b="0" i="0" lang="en" sz="4600" u="none" cap="none" strike="noStrike">
                <a:solidFill>
                  <a:schemeClr val="dk1"/>
                </a:solidFill>
                <a:latin typeface="Calibri"/>
                <a:ea typeface="Calibri"/>
                <a:cs typeface="Calibri"/>
                <a:sym typeface="Calibri"/>
              </a:rPr>
              <a:t>Four Levels of </a:t>
            </a:r>
            <a:r>
              <a:rPr lang="en">
                <a:solidFill>
                  <a:schemeClr val="dk1"/>
                </a:solidFill>
              </a:rPr>
              <a:t>CAASPP</a:t>
            </a:r>
            <a:endParaRPr>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t/>
            </a:r>
            <a:endParaRPr>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t/>
            </a:r>
            <a:endParaRPr>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119"/>
          <p:cNvSpPr txBox="1"/>
          <p:nvPr>
            <p:ph type="title"/>
          </p:nvPr>
        </p:nvSpPr>
        <p:spPr>
          <a:xfrm>
            <a:off x="928688" y="200918"/>
            <a:ext cx="7500900" cy="683100"/>
          </a:xfrm>
          <a:prstGeom prst="rect">
            <a:avLst/>
          </a:prstGeom>
          <a:noFill/>
          <a:ln>
            <a:noFill/>
          </a:ln>
        </p:spPr>
        <p:txBody>
          <a:bodyPr anchorCtr="0" anchor="b" bIns="32750" lIns="32750" spcFirstLastPara="1" rIns="32750" wrap="square" tIns="32750">
            <a:noAutofit/>
          </a:bodyPr>
          <a:lstStyle/>
          <a:p>
            <a:pPr indent="0" lvl="0" marL="0" marR="0" rtl="0" algn="l">
              <a:lnSpc>
                <a:spcPct val="100000"/>
              </a:lnSpc>
              <a:spcBef>
                <a:spcPts val="0"/>
              </a:spcBef>
              <a:spcAft>
                <a:spcPts val="0"/>
              </a:spcAft>
              <a:buClr>
                <a:srgbClr val="000000"/>
              </a:buClr>
              <a:buSzPts val="900"/>
              <a:buFont typeface="Arial"/>
              <a:buNone/>
            </a:pPr>
            <a:r>
              <a:rPr b="1" i="0" lang="en" sz="3100" u="none" cap="none" strike="noStrike">
                <a:solidFill>
                  <a:schemeClr val="lt1"/>
                </a:solidFill>
                <a:latin typeface="Arial"/>
                <a:ea typeface="Arial"/>
                <a:cs typeface="Arial"/>
                <a:sym typeface="Arial"/>
              </a:rPr>
              <a:t>Overall Scores – </a:t>
            </a:r>
            <a:br>
              <a:rPr b="1" i="0" lang="en" sz="3100" u="none" cap="none" strike="noStrike">
                <a:solidFill>
                  <a:schemeClr val="lt1"/>
                </a:solidFill>
                <a:latin typeface="Arial"/>
                <a:ea typeface="Arial"/>
                <a:cs typeface="Arial"/>
                <a:sym typeface="Arial"/>
              </a:rPr>
            </a:br>
            <a:r>
              <a:rPr b="1" i="0" lang="en" sz="2600" u="none" cap="none" strike="noStrike">
                <a:solidFill>
                  <a:schemeClr val="lt1"/>
                </a:solidFill>
                <a:latin typeface="Arial"/>
                <a:ea typeface="Arial"/>
                <a:cs typeface="Arial"/>
                <a:sym typeface="Arial"/>
              </a:rPr>
              <a:t>2 Subjects, 4 Levels </a:t>
            </a:r>
            <a:endParaRPr b="1" i="0" sz="2800" u="none" cap="none" strike="noStrike">
              <a:solidFill>
                <a:srgbClr val="11376F"/>
              </a:solidFill>
              <a:latin typeface="Arial"/>
              <a:ea typeface="Arial"/>
              <a:cs typeface="Arial"/>
              <a:sym typeface="Arial"/>
            </a:endParaRPr>
          </a:p>
        </p:txBody>
      </p:sp>
      <p:sp>
        <p:nvSpPr>
          <p:cNvPr id="698" name="Google Shape;698;p119"/>
          <p:cNvSpPr txBox="1"/>
          <p:nvPr/>
        </p:nvSpPr>
        <p:spPr>
          <a:xfrm>
            <a:off x="928688" y="1131803"/>
            <a:ext cx="6720300" cy="633000"/>
          </a:xfrm>
          <a:prstGeom prst="rect">
            <a:avLst/>
          </a:prstGeom>
          <a:noFill/>
          <a:ln>
            <a:noFill/>
          </a:ln>
        </p:spPr>
        <p:txBody>
          <a:bodyPr anchorCtr="0" anchor="t" bIns="29450" lIns="58925" spcFirstLastPara="1" rIns="58925" wrap="square" tIns="29450">
            <a:noAutofit/>
          </a:bodyPr>
          <a:lstStyle/>
          <a:p>
            <a:pPr indent="0" lvl="0" marL="0" marR="0" rtl="0" algn="ctr">
              <a:lnSpc>
                <a:spcPct val="100000"/>
              </a:lnSpc>
              <a:spcBef>
                <a:spcPts val="0"/>
              </a:spcBef>
              <a:spcAft>
                <a:spcPts val="0"/>
              </a:spcAft>
              <a:buClr>
                <a:srgbClr val="000000"/>
              </a:buClr>
              <a:buSzPts val="2300"/>
              <a:buFont typeface="Arial"/>
              <a:buNone/>
            </a:pPr>
            <a:r>
              <a:rPr b="1" i="0" lang="en" sz="2300" u="none" cap="none" strike="noStrike">
                <a:solidFill>
                  <a:schemeClr val="lt1"/>
                </a:solidFill>
                <a:latin typeface="Arial"/>
                <a:ea typeface="Arial"/>
                <a:cs typeface="Arial"/>
                <a:sym typeface="Arial"/>
              </a:rPr>
              <a:t>English Language Arts/Literacy – Mathematics </a:t>
            </a:r>
            <a:endParaRPr b="0" i="0" sz="900" u="none" cap="none" strike="noStrike">
              <a:solidFill>
                <a:srgbClr val="000000"/>
              </a:solidFill>
              <a:latin typeface="Arial"/>
              <a:ea typeface="Arial"/>
              <a:cs typeface="Arial"/>
              <a:sym typeface="Arial"/>
            </a:endParaRPr>
          </a:p>
        </p:txBody>
      </p:sp>
      <p:grpSp>
        <p:nvGrpSpPr>
          <p:cNvPr descr="Graphic depicts a dark blue arrow pointing upward with a label that reads &quot;Above Standard.&quot;" id="699" name="Google Shape;699;p119" title="Above Standard"/>
          <p:cNvGrpSpPr/>
          <p:nvPr/>
        </p:nvGrpSpPr>
        <p:grpSpPr>
          <a:xfrm>
            <a:off x="1196536" y="1956538"/>
            <a:ext cx="1333354" cy="929339"/>
            <a:chOff x="971395" y="2335288"/>
            <a:chExt cx="877900" cy="1652159"/>
          </a:xfrm>
        </p:grpSpPr>
        <p:pic>
          <p:nvPicPr>
            <p:cNvPr descr="Blue upward-pointing arrow." id="700" name="Google Shape;700;p119" title="Arrow Pointing Upward"/>
            <p:cNvPicPr preferRelativeResize="0"/>
            <p:nvPr/>
          </p:nvPicPr>
          <p:blipFill rotWithShape="1">
            <a:blip r:embed="rId3">
              <a:alphaModFix/>
            </a:blip>
            <a:srcRect b="0" l="0" r="0" t="0"/>
            <a:stretch/>
          </p:blipFill>
          <p:spPr>
            <a:xfrm>
              <a:off x="971395" y="2335288"/>
              <a:ext cx="877900" cy="1652159"/>
            </a:xfrm>
            <a:prstGeom prst="rect">
              <a:avLst/>
            </a:prstGeom>
            <a:noFill/>
            <a:ln>
              <a:noFill/>
            </a:ln>
          </p:spPr>
        </p:pic>
        <p:pic>
          <p:nvPicPr>
            <p:cNvPr descr="Graphic depicts a dark blue arrow pointing upward with a label that reads &quot;Above Standard.&quot;" id="701" name="Google Shape;701;p119" title="Above Standard"/>
            <p:cNvPicPr preferRelativeResize="0"/>
            <p:nvPr/>
          </p:nvPicPr>
          <p:blipFill rotWithShape="1">
            <a:blip r:embed="rId4">
              <a:alphaModFix/>
            </a:blip>
            <a:srcRect b="0" l="0" r="0" t="0"/>
            <a:stretch/>
          </p:blipFill>
          <p:spPr>
            <a:xfrm>
              <a:off x="1236594" y="2398423"/>
              <a:ext cx="347502" cy="1560711"/>
            </a:xfrm>
            <a:prstGeom prst="rect">
              <a:avLst/>
            </a:prstGeom>
            <a:noFill/>
            <a:ln>
              <a:noFill/>
            </a:ln>
          </p:spPr>
        </p:pic>
      </p:grpSp>
      <p:grpSp>
        <p:nvGrpSpPr>
          <p:cNvPr descr="Dark blue text box containing the text: &quot;Standard Exceeded (Level 4)&quot;." id="702" name="Google Shape;702;p119" title="Standard Exceeded (Level 4)"/>
          <p:cNvGrpSpPr/>
          <p:nvPr/>
        </p:nvGrpSpPr>
        <p:grpSpPr>
          <a:xfrm>
            <a:off x="3056518" y="2062094"/>
            <a:ext cx="3303929" cy="266844"/>
            <a:chOff x="1266532" y="331291"/>
            <a:chExt cx="4053900" cy="474389"/>
          </a:xfrm>
        </p:grpSpPr>
        <p:sp>
          <p:nvSpPr>
            <p:cNvPr descr="Dark blue text box containing the text: &quot;Standard Exceeded (Level 4)&quot;." id="703" name="Google Shape;703;p119" title="Text Box"/>
            <p:cNvSpPr/>
            <p:nvPr/>
          </p:nvSpPr>
          <p:spPr>
            <a:xfrm rot="10800000">
              <a:off x="1266532" y="331380"/>
              <a:ext cx="4053900" cy="474300"/>
            </a:xfrm>
            <a:prstGeom prst="homePlate">
              <a:avLst>
                <a:gd fmla="val 50000" name="adj"/>
              </a:avLst>
            </a:prstGeom>
            <a:solidFill>
              <a:srgbClr val="10273F"/>
            </a:solidFill>
            <a:ln cap="flat" cmpd="sng" w="25400">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58925" lIns="58925" spcFirstLastPara="1" rIns="58925" wrap="square" tIns="589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descr="Standard Exceeded (Level 4) text label." id="704" name="Google Shape;704;p119" title="Standard Exceeded (Level 4)"/>
            <p:cNvSpPr/>
            <p:nvPr/>
          </p:nvSpPr>
          <p:spPr>
            <a:xfrm>
              <a:off x="1385191" y="331291"/>
              <a:ext cx="3935100" cy="474300"/>
            </a:xfrm>
            <a:prstGeom prst="rect">
              <a:avLst/>
            </a:prstGeom>
            <a:noFill/>
            <a:ln>
              <a:noFill/>
            </a:ln>
          </p:spPr>
          <p:txBody>
            <a:bodyPr anchorCtr="0" anchor="ctr" bIns="57625" lIns="251500" spcFirstLastPara="1" rIns="107550" wrap="square" tIns="57625">
              <a:noAutofit/>
            </a:bodyPr>
            <a:lstStyle/>
            <a:p>
              <a:pPr indent="0" lvl="0" marL="0" marR="0" rtl="0" algn="ctr">
                <a:lnSpc>
                  <a:spcPct val="90000"/>
                </a:lnSpc>
                <a:spcBef>
                  <a:spcPts val="0"/>
                </a:spcBef>
                <a:spcAft>
                  <a:spcPts val="0"/>
                </a:spcAft>
                <a:buClr>
                  <a:srgbClr val="000000"/>
                </a:buClr>
                <a:buSzPts val="1500"/>
                <a:buFont typeface="Arial"/>
                <a:buNone/>
              </a:pPr>
              <a:r>
                <a:rPr b="0" i="0" lang="en" sz="1500" u="none" cap="none" strike="noStrike">
                  <a:solidFill>
                    <a:schemeClr val="lt1"/>
                  </a:solidFill>
                  <a:latin typeface="Arial"/>
                  <a:ea typeface="Arial"/>
                  <a:cs typeface="Arial"/>
                  <a:sym typeface="Arial"/>
                </a:rPr>
                <a:t>Standard Exceeded (Level 4)</a:t>
              </a:r>
              <a:endParaRPr b="0" i="0" sz="900" u="none" cap="none" strike="noStrike">
                <a:solidFill>
                  <a:srgbClr val="000000"/>
                </a:solidFill>
                <a:latin typeface="Arial"/>
                <a:ea typeface="Arial"/>
                <a:cs typeface="Arial"/>
                <a:sym typeface="Arial"/>
              </a:endParaRPr>
            </a:p>
          </p:txBody>
        </p:sp>
      </p:grpSp>
      <p:grpSp>
        <p:nvGrpSpPr>
          <p:cNvPr descr="Dark blue text box containing the text: &quot;Standard Met (Level 3)&quot;." id="705" name="Google Shape;705;p119" title="Standard Met (Level 3)"/>
          <p:cNvGrpSpPr/>
          <p:nvPr/>
        </p:nvGrpSpPr>
        <p:grpSpPr>
          <a:xfrm>
            <a:off x="3056517" y="2597868"/>
            <a:ext cx="3303928" cy="266844"/>
            <a:chOff x="1266532" y="331291"/>
            <a:chExt cx="4053900" cy="474389"/>
          </a:xfrm>
        </p:grpSpPr>
        <p:sp>
          <p:nvSpPr>
            <p:cNvPr descr="Dark blue text box containing the text: &quot;Standard Met (Level 3)&quot;." id="706" name="Google Shape;706;p119" title="Text Box"/>
            <p:cNvSpPr/>
            <p:nvPr/>
          </p:nvSpPr>
          <p:spPr>
            <a:xfrm rot="10800000">
              <a:off x="1266532" y="331380"/>
              <a:ext cx="4053900" cy="474300"/>
            </a:xfrm>
            <a:prstGeom prst="homePlate">
              <a:avLst>
                <a:gd fmla="val 50000" name="adj"/>
              </a:avLst>
            </a:prstGeom>
            <a:solidFill>
              <a:srgbClr val="10273F"/>
            </a:solidFill>
            <a:ln cap="flat" cmpd="sng" w="25400">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58925" lIns="58925" spcFirstLastPara="1" rIns="58925" wrap="square" tIns="589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descr="Standard Met (Level 3) text label." id="707" name="Google Shape;707;p119" title="Standard Met (Level 3)"/>
            <p:cNvSpPr/>
            <p:nvPr/>
          </p:nvSpPr>
          <p:spPr>
            <a:xfrm>
              <a:off x="1385191" y="331291"/>
              <a:ext cx="3935100" cy="474300"/>
            </a:xfrm>
            <a:prstGeom prst="rect">
              <a:avLst/>
            </a:prstGeom>
            <a:noFill/>
            <a:ln>
              <a:noFill/>
            </a:ln>
          </p:spPr>
          <p:txBody>
            <a:bodyPr anchorCtr="0" anchor="ctr" bIns="57625" lIns="251500" spcFirstLastPara="1" rIns="107550" wrap="square" tIns="57625">
              <a:noAutofit/>
            </a:bodyPr>
            <a:lstStyle/>
            <a:p>
              <a:pPr indent="0" lvl="0" marL="0" marR="0" rtl="0" algn="ctr">
                <a:lnSpc>
                  <a:spcPct val="90000"/>
                </a:lnSpc>
                <a:spcBef>
                  <a:spcPts val="0"/>
                </a:spcBef>
                <a:spcAft>
                  <a:spcPts val="0"/>
                </a:spcAft>
                <a:buClr>
                  <a:srgbClr val="000000"/>
                </a:buClr>
                <a:buSzPts val="1500"/>
                <a:buFont typeface="Arial"/>
                <a:buNone/>
              </a:pPr>
              <a:r>
                <a:rPr b="0" i="0" lang="en" sz="1500" u="none" cap="none" strike="noStrike">
                  <a:solidFill>
                    <a:schemeClr val="lt1"/>
                  </a:solidFill>
                  <a:latin typeface="Arial"/>
                  <a:ea typeface="Arial"/>
                  <a:cs typeface="Arial"/>
                  <a:sym typeface="Arial"/>
                </a:rPr>
                <a:t>Standard Met (Level 3)</a:t>
              </a:r>
              <a:endParaRPr b="0" i="0" sz="900" u="none" cap="none" strike="noStrike">
                <a:solidFill>
                  <a:srgbClr val="000000"/>
                </a:solidFill>
                <a:latin typeface="Arial"/>
                <a:ea typeface="Arial"/>
                <a:cs typeface="Arial"/>
                <a:sym typeface="Arial"/>
              </a:endParaRPr>
            </a:p>
          </p:txBody>
        </p:sp>
      </p:grpSp>
      <p:grpSp>
        <p:nvGrpSpPr>
          <p:cNvPr descr="Graphic depicts a dark blue arrow pointing downward with a label that reads &quot;Below Standard.&quot;" id="708" name="Google Shape;708;p119" title="Below Standard"/>
          <p:cNvGrpSpPr/>
          <p:nvPr/>
        </p:nvGrpSpPr>
        <p:grpSpPr>
          <a:xfrm>
            <a:off x="1196536" y="3110516"/>
            <a:ext cx="1333351" cy="931887"/>
            <a:chOff x="953105" y="4386807"/>
            <a:chExt cx="896190" cy="1656688"/>
          </a:xfrm>
        </p:grpSpPr>
        <p:pic>
          <p:nvPicPr>
            <p:cNvPr descr="Blue downward-pointing arrow." id="709" name="Google Shape;709;p119" title="Arrow Pointing Downward"/>
            <p:cNvPicPr preferRelativeResize="0"/>
            <p:nvPr/>
          </p:nvPicPr>
          <p:blipFill rotWithShape="1">
            <a:blip r:embed="rId5">
              <a:alphaModFix/>
            </a:blip>
            <a:srcRect b="0" l="0" r="0" t="0"/>
            <a:stretch/>
          </p:blipFill>
          <p:spPr>
            <a:xfrm>
              <a:off x="953105" y="4427915"/>
              <a:ext cx="896190" cy="1615580"/>
            </a:xfrm>
            <a:prstGeom prst="rect">
              <a:avLst/>
            </a:prstGeom>
            <a:noFill/>
            <a:ln>
              <a:noFill/>
            </a:ln>
          </p:spPr>
        </p:pic>
        <p:pic>
          <p:nvPicPr>
            <p:cNvPr descr="Graphic depicts a dark blue arrow pointing downward with a label that reads &quot;Below Standard.&quot;" id="710" name="Google Shape;710;p119" title="Below Standard"/>
            <p:cNvPicPr preferRelativeResize="0"/>
            <p:nvPr/>
          </p:nvPicPr>
          <p:blipFill rotWithShape="1">
            <a:blip r:embed="rId6">
              <a:alphaModFix/>
            </a:blip>
            <a:srcRect b="0" l="0" r="0" t="0"/>
            <a:stretch/>
          </p:blipFill>
          <p:spPr>
            <a:xfrm>
              <a:off x="1236594" y="4386807"/>
              <a:ext cx="347502" cy="1609483"/>
            </a:xfrm>
            <a:prstGeom prst="rect">
              <a:avLst/>
            </a:prstGeom>
            <a:noFill/>
            <a:ln>
              <a:noFill/>
            </a:ln>
          </p:spPr>
        </p:pic>
      </p:grpSp>
      <p:grpSp>
        <p:nvGrpSpPr>
          <p:cNvPr descr="Dark blue text box containing the text: &quot;Standard Nearly Met (Level 2)&quot;." id="711" name="Google Shape;711;p119" title="Standard Nearly Met (Level 2)"/>
          <p:cNvGrpSpPr/>
          <p:nvPr/>
        </p:nvGrpSpPr>
        <p:grpSpPr>
          <a:xfrm>
            <a:off x="3056559" y="3133641"/>
            <a:ext cx="3303985" cy="266843"/>
            <a:chOff x="2551412" y="4427917"/>
            <a:chExt cx="4405313" cy="474388"/>
          </a:xfrm>
        </p:grpSpPr>
        <p:sp>
          <p:nvSpPr>
            <p:cNvPr descr="Dark blue text box containing the text: &quot;Standard Nearly Met (Level 2)&quot;." id="712" name="Google Shape;712;p119" title="Text Box"/>
            <p:cNvSpPr/>
            <p:nvPr/>
          </p:nvSpPr>
          <p:spPr>
            <a:xfrm rot="10800000">
              <a:off x="2551412" y="4428005"/>
              <a:ext cx="4405200" cy="474300"/>
            </a:xfrm>
            <a:prstGeom prst="homePlate">
              <a:avLst>
                <a:gd fmla="val 50000" name="adj"/>
              </a:avLst>
            </a:prstGeom>
            <a:solidFill>
              <a:srgbClr val="10273F"/>
            </a:solidFill>
            <a:ln cap="flat" cmpd="sng" w="25400">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58925" lIns="58925" spcFirstLastPara="1" rIns="58925" wrap="square" tIns="589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descr="Standard Nearly Met (Level 2) text label." id="713" name="Google Shape;713;p119" title="Standard Nearly Met (Level 2)"/>
            <p:cNvSpPr/>
            <p:nvPr/>
          </p:nvSpPr>
          <p:spPr>
            <a:xfrm>
              <a:off x="2670025" y="4427917"/>
              <a:ext cx="4286700" cy="474300"/>
            </a:xfrm>
            <a:prstGeom prst="rect">
              <a:avLst/>
            </a:prstGeom>
            <a:noFill/>
            <a:ln>
              <a:noFill/>
            </a:ln>
          </p:spPr>
          <p:txBody>
            <a:bodyPr anchorCtr="0" anchor="ctr" bIns="57625" lIns="251500" spcFirstLastPara="1" rIns="107550" wrap="square" tIns="57625">
              <a:noAutofit/>
            </a:bodyPr>
            <a:lstStyle/>
            <a:p>
              <a:pPr indent="0" lvl="0" marL="0" marR="0" rtl="0" algn="ctr">
                <a:lnSpc>
                  <a:spcPct val="90000"/>
                </a:lnSpc>
                <a:spcBef>
                  <a:spcPts val="0"/>
                </a:spcBef>
                <a:spcAft>
                  <a:spcPts val="0"/>
                </a:spcAft>
                <a:buClr>
                  <a:srgbClr val="000000"/>
                </a:buClr>
                <a:buSzPts val="1500"/>
                <a:buFont typeface="Arial"/>
                <a:buNone/>
              </a:pPr>
              <a:r>
                <a:rPr b="0" i="0" lang="en" sz="1500" u="none" cap="none" strike="noStrike">
                  <a:solidFill>
                    <a:schemeClr val="lt1"/>
                  </a:solidFill>
                  <a:latin typeface="Arial"/>
                  <a:ea typeface="Arial"/>
                  <a:cs typeface="Arial"/>
                  <a:sym typeface="Arial"/>
                </a:rPr>
                <a:t>Standard Nearly Met (Level 2)</a:t>
              </a:r>
              <a:endParaRPr b="0" i="0" sz="900" u="none" cap="none" strike="noStrike">
                <a:solidFill>
                  <a:srgbClr val="000000"/>
                </a:solidFill>
                <a:latin typeface="Arial"/>
                <a:ea typeface="Arial"/>
                <a:cs typeface="Arial"/>
                <a:sym typeface="Arial"/>
              </a:endParaRPr>
            </a:p>
          </p:txBody>
        </p:sp>
      </p:grpSp>
      <p:grpSp>
        <p:nvGrpSpPr>
          <p:cNvPr descr="Dark blue text box containing the text: &quot;Standard Not Met (Level 1)&quot;." id="714" name="Google Shape;714;p119" title="Standard Not Met (Level 1)"/>
          <p:cNvGrpSpPr/>
          <p:nvPr/>
        </p:nvGrpSpPr>
        <p:grpSpPr>
          <a:xfrm>
            <a:off x="3056559" y="3669416"/>
            <a:ext cx="3303985" cy="266843"/>
            <a:chOff x="2551412" y="5380405"/>
            <a:chExt cx="4405313" cy="474388"/>
          </a:xfrm>
        </p:grpSpPr>
        <p:sp>
          <p:nvSpPr>
            <p:cNvPr descr="Dark blue text box containing the text: &quot;Standard Not Met (Level 1)&quot;." id="715" name="Google Shape;715;p119" title="Text Box"/>
            <p:cNvSpPr/>
            <p:nvPr/>
          </p:nvSpPr>
          <p:spPr>
            <a:xfrm rot="10800000">
              <a:off x="2551412" y="5380493"/>
              <a:ext cx="4405200" cy="474300"/>
            </a:xfrm>
            <a:prstGeom prst="homePlate">
              <a:avLst>
                <a:gd fmla="val 50000" name="adj"/>
              </a:avLst>
            </a:prstGeom>
            <a:solidFill>
              <a:srgbClr val="10273F"/>
            </a:solidFill>
            <a:ln cap="flat" cmpd="sng" w="25400">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58925" lIns="58925" spcFirstLastPara="1" rIns="58925" wrap="square" tIns="589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descr="Standard Not Met (Level 1) text label." id="716" name="Google Shape;716;p119" title="Standard Not Met (Level 1)"/>
            <p:cNvSpPr/>
            <p:nvPr/>
          </p:nvSpPr>
          <p:spPr>
            <a:xfrm>
              <a:off x="2670025" y="5380405"/>
              <a:ext cx="4286700" cy="474300"/>
            </a:xfrm>
            <a:prstGeom prst="rect">
              <a:avLst/>
            </a:prstGeom>
            <a:noFill/>
            <a:ln>
              <a:noFill/>
            </a:ln>
          </p:spPr>
          <p:txBody>
            <a:bodyPr anchorCtr="0" anchor="ctr" bIns="57625" lIns="251500" spcFirstLastPara="1" rIns="107550" wrap="square" tIns="57625">
              <a:noAutofit/>
            </a:bodyPr>
            <a:lstStyle/>
            <a:p>
              <a:pPr indent="0" lvl="0" marL="0" marR="0" rtl="0" algn="ctr">
                <a:lnSpc>
                  <a:spcPct val="90000"/>
                </a:lnSpc>
                <a:spcBef>
                  <a:spcPts val="0"/>
                </a:spcBef>
                <a:spcAft>
                  <a:spcPts val="0"/>
                </a:spcAft>
                <a:buClr>
                  <a:srgbClr val="000000"/>
                </a:buClr>
                <a:buSzPts val="1500"/>
                <a:buFont typeface="Arial"/>
                <a:buNone/>
              </a:pPr>
              <a:r>
                <a:rPr b="0" i="0" lang="en" sz="1500" u="none" cap="none" strike="noStrike">
                  <a:solidFill>
                    <a:schemeClr val="lt1"/>
                  </a:solidFill>
                  <a:latin typeface="Arial"/>
                  <a:ea typeface="Arial"/>
                  <a:cs typeface="Arial"/>
                  <a:sym typeface="Arial"/>
                </a:rPr>
                <a:t>Standard Not Met (Level 1)</a:t>
              </a:r>
              <a:endParaRPr b="0" i="0" sz="900" u="none" cap="none" strike="noStrik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120"/>
          <p:cNvSpPr txBox="1"/>
          <p:nvPr>
            <p:ph type="title"/>
          </p:nvPr>
        </p:nvSpPr>
        <p:spPr>
          <a:xfrm>
            <a:off x="468025" y="261325"/>
            <a:ext cx="8368200" cy="686100"/>
          </a:xfrm>
          <a:prstGeom prst="rect">
            <a:avLst/>
          </a:prstGeom>
        </p:spPr>
        <p:txBody>
          <a:bodyPr anchorCtr="0" anchor="ctr" bIns="32750" lIns="32750" spcFirstLastPara="1" rIns="32750" wrap="square" tIns="32750">
            <a:noAutofit/>
          </a:bodyPr>
          <a:lstStyle/>
          <a:p>
            <a:pPr indent="0" lvl="0" marL="0" rtl="0" algn="ctr">
              <a:spcBef>
                <a:spcPts val="0"/>
              </a:spcBef>
              <a:spcAft>
                <a:spcPts val="0"/>
              </a:spcAft>
              <a:buNone/>
            </a:pPr>
            <a:r>
              <a:rPr lang="en"/>
              <a:t>CAASPP: Schoolwide Results</a:t>
            </a:r>
            <a:endParaRPr/>
          </a:p>
        </p:txBody>
      </p:sp>
      <p:sp>
        <p:nvSpPr>
          <p:cNvPr id="722" name="Google Shape;722;p120"/>
          <p:cNvSpPr txBox="1"/>
          <p:nvPr>
            <p:ph idx="1" type="body"/>
          </p:nvPr>
        </p:nvSpPr>
        <p:spPr>
          <a:xfrm>
            <a:off x="387900" y="1489824"/>
            <a:ext cx="8368200" cy="3078900"/>
          </a:xfrm>
          <a:prstGeom prst="rect">
            <a:avLst/>
          </a:prstGeom>
        </p:spPr>
        <p:txBody>
          <a:bodyPr anchorCtr="0" anchor="ctr" bIns="32750" lIns="32750" spcFirstLastPara="1" rIns="32750" wrap="square" tIns="32750">
            <a:noAutofit/>
          </a:bodyPr>
          <a:lstStyle/>
          <a:p>
            <a:pPr indent="0" lvl="0" marL="0" rtl="0" algn="l">
              <a:spcBef>
                <a:spcPts val="1900"/>
              </a:spcBef>
              <a:spcAft>
                <a:spcPts val="0"/>
              </a:spcAft>
              <a:buNone/>
            </a:pPr>
            <a:r>
              <a:t/>
            </a:r>
            <a:endParaRPr/>
          </a:p>
          <a:p>
            <a:pPr indent="0" lvl="0" marL="0" rtl="0" algn="l">
              <a:spcBef>
                <a:spcPts val="1900"/>
              </a:spcBef>
              <a:spcAft>
                <a:spcPts val="0"/>
              </a:spcAft>
              <a:buNone/>
            </a:pPr>
            <a:r>
              <a:t/>
            </a:r>
            <a:endParaRPr/>
          </a:p>
        </p:txBody>
      </p:sp>
      <p:pic>
        <p:nvPicPr>
          <p:cNvPr id="723" name="Google Shape;723;p120"/>
          <p:cNvPicPr preferRelativeResize="0"/>
          <p:nvPr/>
        </p:nvPicPr>
        <p:blipFill>
          <a:blip r:embed="rId3">
            <a:alphaModFix/>
          </a:blip>
          <a:stretch>
            <a:fillRect/>
          </a:stretch>
        </p:blipFill>
        <p:spPr>
          <a:xfrm>
            <a:off x="1913925" y="1090263"/>
            <a:ext cx="6260925" cy="3878025"/>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2">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121"/>
          <p:cNvSpPr txBox="1"/>
          <p:nvPr>
            <p:ph type="title"/>
          </p:nvPr>
        </p:nvSpPr>
        <p:spPr>
          <a:xfrm>
            <a:off x="548175" y="261300"/>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CAASPP: Schoolwide Results</a:t>
            </a:r>
            <a:endParaRPr/>
          </a:p>
        </p:txBody>
      </p:sp>
      <p:sp>
        <p:nvSpPr>
          <p:cNvPr id="729" name="Google Shape;729;p121"/>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pic>
        <p:nvPicPr>
          <p:cNvPr id="730" name="Google Shape;730;p121"/>
          <p:cNvPicPr preferRelativeResize="0"/>
          <p:nvPr/>
        </p:nvPicPr>
        <p:blipFill>
          <a:blip r:embed="rId3">
            <a:alphaModFix/>
          </a:blip>
          <a:stretch>
            <a:fillRect/>
          </a:stretch>
        </p:blipFill>
        <p:spPr>
          <a:xfrm>
            <a:off x="1585275" y="1085425"/>
            <a:ext cx="6473950" cy="3850650"/>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9">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104"/>
          <p:cNvSpPr txBox="1"/>
          <p:nvPr>
            <p:ph idx="1" type="body"/>
          </p:nvPr>
        </p:nvSpPr>
        <p:spPr>
          <a:xfrm>
            <a:off x="311700" y="1958025"/>
            <a:ext cx="8520600" cy="3339000"/>
          </a:xfrm>
          <a:prstGeom prst="rect">
            <a:avLst/>
          </a:prstGeom>
        </p:spPr>
        <p:txBody>
          <a:bodyPr anchorCtr="0" anchor="t" bIns="91425" lIns="91425" spcFirstLastPara="1" rIns="91425" wrap="square" tIns="91425">
            <a:normAutofit fontScale="92500" lnSpcReduction="20000"/>
          </a:bodyPr>
          <a:lstStyle/>
          <a:p>
            <a:pPr indent="0" lvl="0" marL="0" rtl="0" algn="ctr">
              <a:lnSpc>
                <a:spcPct val="100000"/>
              </a:lnSpc>
              <a:spcBef>
                <a:spcPts val="0"/>
              </a:spcBef>
              <a:spcAft>
                <a:spcPts val="0"/>
              </a:spcAft>
              <a:buNone/>
            </a:pPr>
            <a:r>
              <a:rPr b="1" lang="en" sz="4400">
                <a:solidFill>
                  <a:schemeClr val="dk1"/>
                </a:solidFill>
                <a:latin typeface="Merriweather"/>
                <a:ea typeface="Merriweather"/>
                <a:cs typeface="Merriweather"/>
                <a:sym typeface="Merriweather"/>
              </a:rPr>
              <a:t>WELCOME   EDISON</a:t>
            </a:r>
            <a:endParaRPr b="1" sz="4400">
              <a:solidFill>
                <a:schemeClr val="dk1"/>
              </a:solidFill>
              <a:latin typeface="Merriweather"/>
              <a:ea typeface="Merriweather"/>
              <a:cs typeface="Merriweather"/>
              <a:sym typeface="Merriweather"/>
            </a:endParaRPr>
          </a:p>
          <a:p>
            <a:pPr indent="0" lvl="0" marL="0" rtl="0" algn="ctr">
              <a:lnSpc>
                <a:spcPct val="100000"/>
              </a:lnSpc>
              <a:spcBef>
                <a:spcPts val="0"/>
              </a:spcBef>
              <a:spcAft>
                <a:spcPts val="0"/>
              </a:spcAft>
              <a:buNone/>
            </a:pPr>
            <a:r>
              <a:rPr b="1" lang="en" sz="4400">
                <a:solidFill>
                  <a:schemeClr val="dk1"/>
                </a:solidFill>
                <a:latin typeface="Merriweather"/>
                <a:ea typeface="Merriweather"/>
                <a:cs typeface="Merriweather"/>
                <a:sym typeface="Merriweather"/>
              </a:rPr>
              <a:t>PARENTS !!!</a:t>
            </a:r>
            <a:endParaRPr b="1" sz="4400">
              <a:solidFill>
                <a:schemeClr val="dk1"/>
              </a:solidFill>
              <a:latin typeface="Merriweather"/>
              <a:ea typeface="Merriweather"/>
              <a:cs typeface="Merriweather"/>
              <a:sym typeface="Merriweather"/>
            </a:endParaRPr>
          </a:p>
          <a:p>
            <a:pPr indent="0" lvl="0" marL="0" rtl="0" algn="ctr">
              <a:lnSpc>
                <a:spcPct val="100000"/>
              </a:lnSpc>
              <a:spcBef>
                <a:spcPts val="0"/>
              </a:spcBef>
              <a:spcAft>
                <a:spcPts val="0"/>
              </a:spcAft>
              <a:buNone/>
            </a:pPr>
            <a:r>
              <a:t/>
            </a:r>
            <a:endParaRPr b="1" sz="4400">
              <a:solidFill>
                <a:schemeClr val="dk1"/>
              </a:solidFill>
            </a:endParaRPr>
          </a:p>
          <a:p>
            <a:pPr indent="0" lvl="0" marL="0" rtl="0" algn="ctr">
              <a:lnSpc>
                <a:spcPct val="100000"/>
              </a:lnSpc>
              <a:spcBef>
                <a:spcPts val="0"/>
              </a:spcBef>
              <a:spcAft>
                <a:spcPts val="0"/>
              </a:spcAft>
              <a:buNone/>
            </a:pPr>
            <a:r>
              <a:rPr b="1" lang="en" sz="4400">
                <a:solidFill>
                  <a:schemeClr val="dk1"/>
                </a:solidFill>
              </a:rPr>
              <a:t>Spanish Translation is available</a:t>
            </a:r>
            <a:endParaRPr b="1" sz="4400">
              <a:solidFill>
                <a:schemeClr val="dk1"/>
              </a:solidFill>
            </a:endParaRPr>
          </a:p>
          <a:p>
            <a:pPr indent="0" lvl="0" marL="0" rtl="0" algn="ctr">
              <a:lnSpc>
                <a:spcPct val="100000"/>
              </a:lnSpc>
              <a:spcBef>
                <a:spcPts val="0"/>
              </a:spcBef>
              <a:spcAft>
                <a:spcPts val="0"/>
              </a:spcAft>
              <a:buNone/>
            </a:pPr>
            <a:r>
              <a:t/>
            </a:r>
            <a:endParaRPr b="1" sz="4400">
              <a:solidFill>
                <a:schemeClr val="dk1"/>
              </a:solidFill>
            </a:endParaRPr>
          </a:p>
          <a:p>
            <a:pPr indent="0" lvl="0" marL="0" rtl="0" algn="ctr">
              <a:lnSpc>
                <a:spcPct val="100000"/>
              </a:lnSpc>
              <a:spcBef>
                <a:spcPts val="0"/>
              </a:spcBef>
              <a:spcAft>
                <a:spcPts val="0"/>
              </a:spcAft>
              <a:buNone/>
            </a:pPr>
            <a:r>
              <a:t/>
            </a:r>
            <a:endParaRPr b="1" sz="4400">
              <a:solidFill>
                <a:schemeClr val="dk1"/>
              </a:solidFill>
            </a:endParaRPr>
          </a:p>
          <a:p>
            <a:pPr indent="0" lvl="0" marL="0" rtl="0" algn="l">
              <a:spcBef>
                <a:spcPts val="0"/>
              </a:spcBef>
              <a:spcAft>
                <a:spcPts val="1200"/>
              </a:spcAft>
              <a:buNone/>
            </a:pPr>
            <a:r>
              <a:t/>
            </a:r>
            <a:endParaRPr/>
          </a:p>
        </p:txBody>
      </p:sp>
      <p:pic>
        <p:nvPicPr>
          <p:cNvPr id="602" name="Google Shape;602;p104"/>
          <p:cNvPicPr preferRelativeResize="0"/>
          <p:nvPr/>
        </p:nvPicPr>
        <p:blipFill>
          <a:blip r:embed="rId3">
            <a:alphaModFix/>
          </a:blip>
          <a:stretch>
            <a:fillRect/>
          </a:stretch>
        </p:blipFill>
        <p:spPr>
          <a:xfrm>
            <a:off x="115750" y="67975"/>
            <a:ext cx="2479025" cy="191469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122"/>
          <p:cNvSpPr txBox="1"/>
          <p:nvPr>
            <p:ph type="title"/>
          </p:nvPr>
        </p:nvSpPr>
        <p:spPr>
          <a:xfrm>
            <a:off x="892969" y="361652"/>
            <a:ext cx="7358133" cy="1326059"/>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00000"/>
              </a:buClr>
              <a:buSzPts val="900"/>
              <a:buFont typeface="Arial"/>
              <a:buNone/>
            </a:pPr>
            <a:r>
              <a:rPr lang="en" sz="3500" u="sng"/>
              <a:t>Other </a:t>
            </a:r>
            <a:r>
              <a:rPr b="0" i="0" lang="en" sz="3500" u="sng" cap="none" strike="noStrike">
                <a:solidFill>
                  <a:schemeClr val="lt1"/>
                </a:solidFill>
                <a:latin typeface="Calibri"/>
                <a:ea typeface="Calibri"/>
                <a:cs typeface="Calibri"/>
                <a:sym typeface="Calibri"/>
              </a:rPr>
              <a:t>Ways Parents can support their child’s education at </a:t>
            </a:r>
            <a:r>
              <a:rPr lang="en" sz="3500" u="sng">
                <a:solidFill>
                  <a:schemeClr val="dk1"/>
                </a:solidFill>
              </a:rPr>
              <a:t>Edison</a:t>
            </a:r>
            <a:br>
              <a:rPr b="0" i="0" lang="en" sz="4600" u="sng" cap="none" strike="noStrike">
                <a:solidFill>
                  <a:schemeClr val="dk1"/>
                </a:solidFill>
                <a:latin typeface="Calibri"/>
                <a:ea typeface="Calibri"/>
                <a:cs typeface="Calibri"/>
                <a:sym typeface="Calibri"/>
              </a:rPr>
            </a:br>
            <a:endParaRPr b="0" i="0" sz="4600" u="sng" cap="none" strike="noStrike">
              <a:solidFill>
                <a:schemeClr val="dk1"/>
              </a:solidFill>
              <a:latin typeface="Calibri"/>
              <a:ea typeface="Calibri"/>
              <a:cs typeface="Calibri"/>
              <a:sym typeface="Calibri"/>
            </a:endParaRPr>
          </a:p>
        </p:txBody>
      </p:sp>
      <p:sp>
        <p:nvSpPr>
          <p:cNvPr id="736" name="Google Shape;736;p122"/>
          <p:cNvSpPr txBox="1"/>
          <p:nvPr>
            <p:ph idx="1" type="body"/>
          </p:nvPr>
        </p:nvSpPr>
        <p:spPr>
          <a:xfrm>
            <a:off x="304837" y="1867050"/>
            <a:ext cx="8534400" cy="3027300"/>
          </a:xfrm>
          <a:prstGeom prst="rect">
            <a:avLst/>
          </a:prstGeom>
          <a:noFill/>
          <a:ln>
            <a:noFill/>
          </a:ln>
        </p:spPr>
        <p:txBody>
          <a:bodyPr anchorCtr="0" anchor="ctr" bIns="32750" lIns="32750" spcFirstLastPara="1" rIns="32750" wrap="square" tIns="32750">
            <a:noAutofit/>
          </a:bodyPr>
          <a:lstStyle/>
          <a:p>
            <a:pPr indent="-279400" lvl="0" marL="546100" marR="0" rtl="0" algn="l">
              <a:lnSpc>
                <a:spcPct val="100000"/>
              </a:lnSpc>
              <a:spcBef>
                <a:spcPts val="0"/>
              </a:spcBef>
              <a:spcAft>
                <a:spcPts val="0"/>
              </a:spcAft>
              <a:buClr>
                <a:schemeClr val="dk1"/>
              </a:buClr>
              <a:buSzPts val="2000"/>
              <a:buFont typeface="Calibri"/>
              <a:buChar char="•"/>
            </a:pPr>
            <a:r>
              <a:rPr b="0" i="0" lang="en" sz="3100" u="none" cap="none" strike="noStrike">
                <a:solidFill>
                  <a:schemeClr val="dk1"/>
                </a:solidFill>
                <a:latin typeface="Calibri"/>
                <a:ea typeface="Calibri"/>
                <a:cs typeface="Calibri"/>
                <a:sym typeface="Calibri"/>
              </a:rPr>
              <a:t>Parent Conferences (</a:t>
            </a:r>
            <a:r>
              <a:rPr lang="en" sz="3100">
                <a:solidFill>
                  <a:schemeClr val="dk1"/>
                </a:solidFill>
              </a:rPr>
              <a:t>Nov. 13-17 &amp; March 18-22</a:t>
            </a:r>
            <a:r>
              <a:rPr b="0" i="0" lang="en" sz="3100" u="none" cap="none" strike="noStrike">
                <a:solidFill>
                  <a:schemeClr val="dk1"/>
                </a:solidFill>
                <a:latin typeface="Calibri"/>
                <a:ea typeface="Calibri"/>
                <a:cs typeface="Calibri"/>
                <a:sym typeface="Calibri"/>
              </a:rPr>
              <a:t>)</a:t>
            </a:r>
            <a:endParaRPr b="0" i="0" sz="2300" u="none" cap="none" strike="noStrike">
              <a:solidFill>
                <a:schemeClr val="dk1"/>
              </a:solidFill>
              <a:latin typeface="Calibri"/>
              <a:ea typeface="Calibri"/>
              <a:cs typeface="Calibri"/>
              <a:sym typeface="Calibri"/>
            </a:endParaRPr>
          </a:p>
          <a:p>
            <a:pPr indent="-279400" lvl="0" marL="546100" marR="0" rtl="0" algn="l">
              <a:lnSpc>
                <a:spcPct val="100000"/>
              </a:lnSpc>
              <a:spcBef>
                <a:spcPts val="1900"/>
              </a:spcBef>
              <a:spcAft>
                <a:spcPts val="0"/>
              </a:spcAft>
              <a:buClr>
                <a:schemeClr val="dk1"/>
              </a:buClr>
              <a:buSzPts val="2000"/>
              <a:buFont typeface="Calibri"/>
              <a:buChar char="•"/>
            </a:pPr>
            <a:r>
              <a:rPr b="0" i="0" lang="en" sz="3100" u="none" cap="none" strike="noStrike">
                <a:solidFill>
                  <a:schemeClr val="dk1"/>
                </a:solidFill>
                <a:latin typeface="Calibri"/>
                <a:ea typeface="Calibri"/>
                <a:cs typeface="Calibri"/>
                <a:sym typeface="Calibri"/>
              </a:rPr>
              <a:t>Open House (</a:t>
            </a:r>
            <a:r>
              <a:rPr lang="en" sz="3100">
                <a:solidFill>
                  <a:schemeClr val="dk1"/>
                </a:solidFill>
              </a:rPr>
              <a:t>April 18, 2024</a:t>
            </a:r>
            <a:r>
              <a:rPr b="0" i="0" lang="en" sz="3100" u="none" cap="none" strike="noStrike">
                <a:solidFill>
                  <a:schemeClr val="dk1"/>
                </a:solidFill>
                <a:latin typeface="Calibri"/>
                <a:ea typeface="Calibri"/>
                <a:cs typeface="Calibri"/>
                <a:sym typeface="Calibri"/>
              </a:rPr>
              <a:t>)</a:t>
            </a:r>
            <a:endParaRPr b="0" i="0" sz="3100" u="none" cap="none" strike="noStrike">
              <a:solidFill>
                <a:schemeClr val="dk1"/>
              </a:solidFill>
              <a:latin typeface="Calibri"/>
              <a:ea typeface="Calibri"/>
              <a:cs typeface="Calibri"/>
              <a:sym typeface="Calibri"/>
            </a:endParaRPr>
          </a:p>
          <a:p>
            <a:pPr indent="0" lvl="0" marL="292100" rtl="0" algn="ctr">
              <a:spcBef>
                <a:spcPts val="1900"/>
              </a:spcBef>
              <a:spcAft>
                <a:spcPts val="0"/>
              </a:spcAft>
              <a:buNone/>
            </a:pPr>
            <a:r>
              <a:rPr b="1" lang="en" sz="3100">
                <a:solidFill>
                  <a:schemeClr val="dk1"/>
                </a:solidFill>
              </a:rPr>
              <a:t>See Handouts for:</a:t>
            </a:r>
            <a:endParaRPr sz="3100">
              <a:solidFill>
                <a:schemeClr val="dk1"/>
              </a:solidFill>
            </a:endParaRPr>
          </a:p>
          <a:p>
            <a:pPr indent="0" lvl="0" marL="292100" marR="0" rtl="0" algn="l">
              <a:lnSpc>
                <a:spcPct val="100000"/>
              </a:lnSpc>
              <a:spcBef>
                <a:spcPts val="1900"/>
              </a:spcBef>
              <a:spcAft>
                <a:spcPts val="0"/>
              </a:spcAft>
              <a:buNone/>
            </a:pPr>
            <a:r>
              <a:rPr b="0" i="0" lang="en" sz="3100" u="none" cap="none" strike="noStrike">
                <a:solidFill>
                  <a:schemeClr val="dk1"/>
                </a:solidFill>
                <a:latin typeface="Calibri"/>
                <a:ea typeface="Calibri"/>
                <a:cs typeface="Calibri"/>
                <a:sym typeface="Calibri"/>
              </a:rPr>
              <a:t>Parent Workshops</a:t>
            </a:r>
            <a:r>
              <a:rPr lang="en" sz="3100">
                <a:solidFill>
                  <a:schemeClr val="dk1"/>
                </a:solidFill>
              </a:rPr>
              <a:t>, C</a:t>
            </a:r>
            <a:r>
              <a:rPr b="0" i="0" lang="en" sz="3100" u="none" cap="none" strike="noStrike">
                <a:solidFill>
                  <a:schemeClr val="dk1"/>
                </a:solidFill>
                <a:latin typeface="Calibri"/>
                <a:ea typeface="Calibri"/>
                <a:cs typeface="Calibri"/>
                <a:sym typeface="Calibri"/>
              </a:rPr>
              <a:t>offee with </a:t>
            </a:r>
            <a:r>
              <a:rPr lang="en" sz="3100">
                <a:solidFill>
                  <a:schemeClr val="dk1"/>
                </a:solidFill>
              </a:rPr>
              <a:t>P</a:t>
            </a:r>
            <a:r>
              <a:rPr b="0" i="0" lang="en" sz="3100" u="none" cap="none" strike="noStrike">
                <a:solidFill>
                  <a:schemeClr val="dk1"/>
                </a:solidFill>
                <a:latin typeface="Calibri"/>
                <a:ea typeface="Calibri"/>
                <a:cs typeface="Calibri"/>
                <a:sym typeface="Calibri"/>
              </a:rPr>
              <a:t>rincipal, </a:t>
            </a:r>
            <a:r>
              <a:rPr lang="en" sz="3100">
                <a:solidFill>
                  <a:schemeClr val="dk1"/>
                </a:solidFill>
              </a:rPr>
              <a:t>F</a:t>
            </a:r>
            <a:r>
              <a:rPr b="0" i="0" lang="en" sz="3100" u="none" cap="none" strike="noStrike">
                <a:solidFill>
                  <a:schemeClr val="dk1"/>
                </a:solidFill>
                <a:latin typeface="Calibri"/>
                <a:ea typeface="Calibri"/>
                <a:cs typeface="Calibri"/>
                <a:sym typeface="Calibri"/>
              </a:rPr>
              <a:t>amily </a:t>
            </a:r>
            <a:r>
              <a:rPr lang="en" sz="3100">
                <a:solidFill>
                  <a:schemeClr val="dk1"/>
                </a:solidFill>
              </a:rPr>
              <a:t>N</a:t>
            </a:r>
            <a:r>
              <a:rPr b="0" i="0" lang="en" sz="3100" u="none" cap="none" strike="noStrike">
                <a:solidFill>
                  <a:schemeClr val="dk1"/>
                </a:solidFill>
                <a:latin typeface="Calibri"/>
                <a:ea typeface="Calibri"/>
                <a:cs typeface="Calibri"/>
                <a:sym typeface="Calibri"/>
              </a:rPr>
              <a:t>ights, </a:t>
            </a:r>
            <a:r>
              <a:rPr lang="en" sz="3100">
                <a:solidFill>
                  <a:schemeClr val="dk1"/>
                </a:solidFill>
              </a:rPr>
              <a:t>Parent Volunteer Orientation</a:t>
            </a:r>
            <a:endParaRPr b="0" i="0" sz="3100" u="none" cap="none" strike="noStrike">
              <a:solidFill>
                <a:schemeClr val="dk1"/>
              </a:solidFill>
              <a:latin typeface="Calibri"/>
              <a:ea typeface="Calibri"/>
              <a:cs typeface="Calibri"/>
              <a:sym typeface="Calibri"/>
            </a:endParaRPr>
          </a:p>
          <a:p>
            <a:pPr indent="0" lvl="0" marL="292100" marR="0" rtl="0" algn="ctr">
              <a:lnSpc>
                <a:spcPct val="100000"/>
              </a:lnSpc>
              <a:spcBef>
                <a:spcPts val="1900"/>
              </a:spcBef>
              <a:spcAft>
                <a:spcPts val="0"/>
              </a:spcAft>
              <a:buNone/>
            </a:pPr>
            <a:r>
              <a:t/>
            </a:r>
            <a:endParaRPr b="1" sz="31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123"/>
          <p:cNvSpPr txBox="1"/>
          <p:nvPr>
            <p:ph type="title"/>
          </p:nvPr>
        </p:nvSpPr>
        <p:spPr>
          <a:xfrm>
            <a:off x="875109" y="321469"/>
            <a:ext cx="7358133" cy="1339506"/>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00000"/>
              </a:buClr>
              <a:buSzPts val="900"/>
              <a:buFont typeface="Arial"/>
              <a:buNone/>
            </a:pPr>
            <a:r>
              <a:rPr lang="en" u="sng"/>
              <a:t>Edison Academy of Differentiated Learning  </a:t>
            </a:r>
            <a:endParaRPr u="sng"/>
          </a:p>
          <a:p>
            <a:pPr indent="0" lvl="0" marL="0" marR="0" rtl="0" algn="ctr">
              <a:lnSpc>
                <a:spcPct val="100000"/>
              </a:lnSpc>
              <a:spcBef>
                <a:spcPts val="0"/>
              </a:spcBef>
              <a:spcAft>
                <a:spcPts val="0"/>
              </a:spcAft>
              <a:buClr>
                <a:srgbClr val="000000"/>
              </a:buClr>
              <a:buSzPts val="900"/>
              <a:buFont typeface="Arial"/>
              <a:buNone/>
            </a:pPr>
            <a:r>
              <a:rPr lang="en" u="sng">
                <a:solidFill>
                  <a:schemeClr val="dk1"/>
                </a:solidFill>
              </a:rPr>
              <a:t>GATE Magnet</a:t>
            </a:r>
            <a:endParaRPr b="0" i="0" sz="4600" u="sng" cap="none" strike="noStrike">
              <a:solidFill>
                <a:schemeClr val="dk1"/>
              </a:solidFill>
              <a:latin typeface="Calibri"/>
              <a:ea typeface="Calibri"/>
              <a:cs typeface="Calibri"/>
              <a:sym typeface="Calibri"/>
            </a:endParaRPr>
          </a:p>
        </p:txBody>
      </p:sp>
      <p:sp>
        <p:nvSpPr>
          <p:cNvPr id="742" name="Google Shape;742;p123"/>
          <p:cNvSpPr txBox="1"/>
          <p:nvPr>
            <p:ph idx="1" type="body"/>
          </p:nvPr>
        </p:nvSpPr>
        <p:spPr>
          <a:xfrm>
            <a:off x="943969" y="1816041"/>
            <a:ext cx="7358100" cy="3027300"/>
          </a:xfrm>
          <a:prstGeom prst="rect">
            <a:avLst/>
          </a:prstGeom>
          <a:noFill/>
          <a:ln>
            <a:noFill/>
          </a:ln>
        </p:spPr>
        <p:txBody>
          <a:bodyPr anchorCtr="0" anchor="ctr" bIns="32750" lIns="32750" spcFirstLastPara="1" rIns="32750" wrap="square" tIns="32750">
            <a:noAutofit/>
          </a:bodyPr>
          <a:lstStyle/>
          <a:p>
            <a:pPr indent="-285750" lvl="0" marL="546100" marR="0" rtl="0" algn="l">
              <a:lnSpc>
                <a:spcPct val="100000"/>
              </a:lnSpc>
              <a:spcBef>
                <a:spcPts val="0"/>
              </a:spcBef>
              <a:spcAft>
                <a:spcPts val="0"/>
              </a:spcAft>
              <a:buClr>
                <a:schemeClr val="lt1"/>
              </a:buClr>
              <a:buSzPts val="1500"/>
              <a:buFont typeface="Calibri"/>
              <a:buChar char="•"/>
            </a:pPr>
            <a:r>
              <a:rPr lang="en"/>
              <a:t>Sometimes You, Sometimes Me, </a:t>
            </a:r>
            <a:r>
              <a:rPr b="1" lang="en">
                <a:solidFill>
                  <a:srgbClr val="333333"/>
                </a:solidFill>
              </a:rPr>
              <a:t>Always Us</a:t>
            </a:r>
            <a:endParaRPr b="1" i="0" sz="2300" cap="none" strike="noStrike">
              <a:solidFill>
                <a:srgbClr val="333333"/>
              </a:solidFill>
            </a:endParaRPr>
          </a:p>
          <a:p>
            <a:pPr indent="-285750" lvl="0" marL="546100" marR="0" rtl="0" algn="l">
              <a:lnSpc>
                <a:spcPct val="100000"/>
              </a:lnSpc>
              <a:spcBef>
                <a:spcPts val="1900"/>
              </a:spcBef>
              <a:spcAft>
                <a:spcPts val="0"/>
              </a:spcAft>
              <a:buClr>
                <a:schemeClr val="lt1"/>
              </a:buClr>
              <a:buSzPts val="1500"/>
              <a:buFont typeface="Calibri"/>
              <a:buChar char="•"/>
            </a:pPr>
            <a:r>
              <a:rPr lang="en"/>
              <a:t>GATE, Intervention, ELOP, Speech, RSP</a:t>
            </a:r>
            <a:endParaRPr b="0" i="0" sz="2300" cap="none" strike="noStrike">
              <a:solidFill>
                <a:schemeClr val="lt1"/>
              </a:solidFill>
              <a:latin typeface="Calibri"/>
              <a:ea typeface="Calibri"/>
              <a:cs typeface="Calibri"/>
              <a:sym typeface="Calibri"/>
            </a:endParaRPr>
          </a:p>
          <a:p>
            <a:pPr indent="-285750" lvl="0" marL="546100" marR="0" rtl="0" algn="l">
              <a:lnSpc>
                <a:spcPct val="100000"/>
              </a:lnSpc>
              <a:spcBef>
                <a:spcPts val="1900"/>
              </a:spcBef>
              <a:spcAft>
                <a:spcPts val="0"/>
              </a:spcAft>
              <a:buClr>
                <a:schemeClr val="lt1"/>
              </a:buClr>
              <a:buSzPts val="1500"/>
              <a:buFont typeface="Calibri"/>
              <a:buChar char="•"/>
            </a:pPr>
            <a:r>
              <a:rPr lang="en"/>
              <a:t>California Pivotal Practice, Title 1 Achievement, Gold Ribbon PBIS Gold, Community Cares Awards </a:t>
            </a:r>
            <a:r>
              <a:rPr b="0" i="0" lang="en" sz="2300" cap="none" strike="noStrike">
                <a:solidFill>
                  <a:schemeClr val="lt1"/>
                </a:solidFill>
                <a:latin typeface="Calibri"/>
                <a:ea typeface="Calibri"/>
                <a:cs typeface="Calibri"/>
                <a:sym typeface="Calibri"/>
              </a:rPr>
              <a:t> </a:t>
            </a:r>
            <a:endParaRPr b="0" i="0" sz="2300" cap="none" strike="noStrike">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124"/>
          <p:cNvSpPr txBox="1"/>
          <p:nvPr>
            <p:ph type="title"/>
          </p:nvPr>
        </p:nvSpPr>
        <p:spPr>
          <a:xfrm>
            <a:off x="28" y="103136"/>
            <a:ext cx="9144000" cy="944700"/>
          </a:xfrm>
          <a:prstGeom prst="rect">
            <a:avLst/>
          </a:prstGeom>
          <a:noFill/>
          <a:ln>
            <a:noFill/>
          </a:ln>
        </p:spPr>
        <p:txBody>
          <a:bodyPr anchorCtr="0" anchor="b" bIns="32750" lIns="32750" spcFirstLastPara="1" rIns="32750" wrap="square" tIns="32750">
            <a:noAutofit/>
          </a:bodyPr>
          <a:lstStyle/>
          <a:p>
            <a:pPr indent="0" lvl="0" marL="0" marR="0" rtl="0" algn="ctr">
              <a:lnSpc>
                <a:spcPct val="100000"/>
              </a:lnSpc>
              <a:spcBef>
                <a:spcPts val="0"/>
              </a:spcBef>
              <a:spcAft>
                <a:spcPts val="0"/>
              </a:spcAft>
              <a:buClr>
                <a:srgbClr val="000000"/>
              </a:buClr>
              <a:buSzPts val="900"/>
              <a:buFont typeface="Arial"/>
              <a:buNone/>
            </a:pPr>
            <a:r>
              <a:rPr b="1" lang="en" sz="3900" u="sng">
                <a:solidFill>
                  <a:schemeClr val="dk1"/>
                </a:solidFill>
              </a:rPr>
              <a:t>Int</a:t>
            </a:r>
            <a:r>
              <a:rPr b="1" i="0" lang="en" sz="3900" u="sng" cap="none" strike="noStrike">
                <a:solidFill>
                  <a:schemeClr val="dk1"/>
                </a:solidFill>
                <a:latin typeface="Calibri"/>
                <a:ea typeface="Calibri"/>
                <a:cs typeface="Calibri"/>
                <a:sym typeface="Calibri"/>
              </a:rPr>
              <a:t>ervention Supports at Our School</a:t>
            </a:r>
            <a:r>
              <a:rPr b="1" i="0" lang="en" sz="3900" u="none" cap="none" strike="noStrike">
                <a:solidFill>
                  <a:schemeClr val="dk1"/>
                </a:solidFill>
                <a:latin typeface="Calibri"/>
                <a:ea typeface="Calibri"/>
                <a:cs typeface="Calibri"/>
                <a:sym typeface="Calibri"/>
              </a:rPr>
              <a:t> </a:t>
            </a:r>
            <a:endParaRPr b="0" i="0" sz="4600" u="none" cap="none" strike="noStrike">
              <a:solidFill>
                <a:schemeClr val="dk1"/>
              </a:solidFill>
              <a:latin typeface="Calibri"/>
              <a:ea typeface="Calibri"/>
              <a:cs typeface="Calibri"/>
              <a:sym typeface="Calibri"/>
            </a:endParaRPr>
          </a:p>
        </p:txBody>
      </p:sp>
      <p:sp>
        <p:nvSpPr>
          <p:cNvPr id="748" name="Google Shape;748;p124"/>
          <p:cNvSpPr txBox="1"/>
          <p:nvPr>
            <p:ph idx="1" type="body"/>
          </p:nvPr>
        </p:nvSpPr>
        <p:spPr>
          <a:xfrm>
            <a:off x="2469775" y="1459727"/>
            <a:ext cx="6471300" cy="2911500"/>
          </a:xfrm>
          <a:prstGeom prst="rect">
            <a:avLst/>
          </a:prstGeom>
          <a:noFill/>
          <a:ln>
            <a:noFill/>
          </a:ln>
        </p:spPr>
        <p:txBody>
          <a:bodyPr anchorCtr="0" anchor="t" bIns="32750" lIns="32750" spcFirstLastPara="1" rIns="32750" wrap="square" tIns="32750">
            <a:noAutofit/>
          </a:bodyPr>
          <a:lstStyle/>
          <a:p>
            <a:pPr indent="0" lvl="0" marL="0" marR="0" rtl="0" algn="just">
              <a:lnSpc>
                <a:spcPct val="100000"/>
              </a:lnSpc>
              <a:spcBef>
                <a:spcPts val="0"/>
              </a:spcBef>
              <a:spcAft>
                <a:spcPts val="0"/>
              </a:spcAft>
              <a:buClr>
                <a:srgbClr val="000000"/>
              </a:buClr>
              <a:buSzPts val="900"/>
              <a:buFont typeface="Arial"/>
              <a:buNone/>
            </a:pPr>
            <a:r>
              <a:rPr b="1" i="0" lang="en" sz="2800" u="none" cap="none" strike="noStrike">
                <a:solidFill>
                  <a:schemeClr val="dk1"/>
                </a:solidFill>
              </a:rPr>
              <a:t>For Struggling students:</a:t>
            </a:r>
            <a:r>
              <a:rPr b="0" i="0" lang="en" sz="2800" u="none" cap="none" strike="noStrike">
                <a:solidFill>
                  <a:schemeClr val="dk1"/>
                </a:solidFill>
                <a:latin typeface="Calibri"/>
                <a:ea typeface="Calibri"/>
                <a:cs typeface="Calibri"/>
                <a:sym typeface="Calibri"/>
              </a:rPr>
              <a:t> </a:t>
            </a:r>
            <a:endParaRPr sz="2800">
              <a:solidFill>
                <a:schemeClr val="dk1"/>
              </a:solidFill>
            </a:endParaRPr>
          </a:p>
          <a:p>
            <a:pPr indent="0" lvl="0" marL="0" marR="0" rtl="0" algn="just">
              <a:lnSpc>
                <a:spcPct val="100000"/>
              </a:lnSpc>
              <a:spcBef>
                <a:spcPts val="0"/>
              </a:spcBef>
              <a:spcAft>
                <a:spcPts val="0"/>
              </a:spcAft>
              <a:buClr>
                <a:srgbClr val="000000"/>
              </a:buClr>
              <a:buSzPts val="900"/>
              <a:buFont typeface="Arial"/>
              <a:buNone/>
            </a:pPr>
            <a:r>
              <a:rPr lang="en" sz="2200">
                <a:solidFill>
                  <a:schemeClr val="dk1"/>
                </a:solidFill>
              </a:rPr>
              <a:t>Best 1st instruction, small groups, UA, intervention</a:t>
            </a:r>
            <a:endParaRPr sz="2200">
              <a:solidFill>
                <a:schemeClr val="dk1"/>
              </a:solidFill>
            </a:endParaRPr>
          </a:p>
          <a:p>
            <a:pPr indent="0" lvl="0" marL="0" marR="0" rtl="0" algn="just">
              <a:lnSpc>
                <a:spcPct val="100000"/>
              </a:lnSpc>
              <a:spcBef>
                <a:spcPts val="0"/>
              </a:spcBef>
              <a:spcAft>
                <a:spcPts val="0"/>
              </a:spcAft>
              <a:buClr>
                <a:srgbClr val="000000"/>
              </a:buClr>
              <a:buSzPts val="900"/>
              <a:buFont typeface="Arial"/>
              <a:buNone/>
            </a:pPr>
            <a:r>
              <a:rPr lang="en" sz="2200">
                <a:solidFill>
                  <a:schemeClr val="dk1"/>
                </a:solidFill>
              </a:rPr>
              <a:t> </a:t>
            </a:r>
            <a:r>
              <a:rPr b="0" i="0" lang="en" sz="2800" u="none" cap="none" strike="noStrike">
                <a:solidFill>
                  <a:schemeClr val="dk1"/>
                </a:solidFill>
                <a:latin typeface="Calibri"/>
                <a:ea typeface="Calibri"/>
                <a:cs typeface="Calibri"/>
                <a:sym typeface="Calibri"/>
              </a:rPr>
              <a:t> </a:t>
            </a:r>
            <a:endParaRPr b="0" i="0" sz="23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900"/>
              <a:buFont typeface="Arial"/>
              <a:buNone/>
            </a:pPr>
            <a:r>
              <a:rPr b="1" i="0" lang="en" sz="2800" u="none" cap="none" strike="noStrike">
                <a:solidFill>
                  <a:schemeClr val="dk1"/>
                </a:solidFill>
              </a:rPr>
              <a:t>For English learners:</a:t>
            </a:r>
            <a:r>
              <a:rPr b="0" i="0" lang="en" sz="2800" u="none" cap="none" strike="noStrike">
                <a:solidFill>
                  <a:schemeClr val="dk1"/>
                </a:solidFill>
                <a:latin typeface="Calibri"/>
                <a:ea typeface="Calibri"/>
                <a:cs typeface="Calibri"/>
                <a:sym typeface="Calibri"/>
              </a:rPr>
              <a:t>  </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900"/>
              <a:buFont typeface="Arial"/>
              <a:buNone/>
            </a:pPr>
            <a:r>
              <a:rPr b="0" i="0" lang="en" sz="2200" u="none" cap="none" strike="noStrike">
                <a:solidFill>
                  <a:schemeClr val="dk1"/>
                </a:solidFill>
                <a:latin typeface="Calibri"/>
                <a:ea typeface="Calibri"/>
                <a:cs typeface="Calibri"/>
                <a:sym typeface="Calibri"/>
              </a:rPr>
              <a:t>Best</a:t>
            </a:r>
            <a:r>
              <a:rPr lang="en" sz="2200">
                <a:solidFill>
                  <a:schemeClr val="dk1"/>
                </a:solidFill>
              </a:rPr>
              <a:t> first instruction, </a:t>
            </a:r>
            <a:r>
              <a:rPr b="0" i="0" lang="en" sz="2200" u="none" cap="none" strike="noStrike">
                <a:solidFill>
                  <a:schemeClr val="dk1"/>
                </a:solidFill>
                <a:latin typeface="Calibri"/>
                <a:ea typeface="Calibri"/>
                <a:cs typeface="Calibri"/>
                <a:sym typeface="Calibri"/>
              </a:rPr>
              <a:t>ELD in class support</a:t>
            </a:r>
            <a:r>
              <a:rPr lang="en" sz="2200">
                <a:solidFill>
                  <a:schemeClr val="dk1"/>
                </a:solidFill>
              </a:rPr>
              <a:t>s, newcomer TOA</a:t>
            </a:r>
            <a:endParaRPr sz="2200">
              <a:solidFill>
                <a:schemeClr val="dk1"/>
              </a:solidFill>
            </a:endParaRPr>
          </a:p>
          <a:p>
            <a:pPr indent="0" lvl="0" marL="0" marR="0" rtl="0" algn="just">
              <a:lnSpc>
                <a:spcPct val="100000"/>
              </a:lnSpc>
              <a:spcBef>
                <a:spcPts val="0"/>
              </a:spcBef>
              <a:spcAft>
                <a:spcPts val="0"/>
              </a:spcAft>
              <a:buClr>
                <a:srgbClr val="000000"/>
              </a:buClr>
              <a:buSzPts val="900"/>
              <a:buFont typeface="Arial"/>
              <a:buNone/>
            </a:pPr>
            <a:r>
              <a:t/>
            </a:r>
            <a:endParaRPr sz="2200">
              <a:solidFill>
                <a:schemeClr val="dk1"/>
              </a:solidFill>
            </a:endParaRPr>
          </a:p>
          <a:p>
            <a:pPr indent="0" lvl="0" marL="0" marR="0" rtl="0" algn="just">
              <a:lnSpc>
                <a:spcPct val="100000"/>
              </a:lnSpc>
              <a:spcBef>
                <a:spcPts val="0"/>
              </a:spcBef>
              <a:spcAft>
                <a:spcPts val="0"/>
              </a:spcAft>
              <a:buClr>
                <a:srgbClr val="000000"/>
              </a:buClr>
              <a:buSzPts val="900"/>
              <a:buFont typeface="Arial"/>
              <a:buNone/>
            </a:pPr>
            <a:r>
              <a:rPr b="1" i="0" lang="en" sz="2800" u="none" cap="none" strike="noStrike">
                <a:solidFill>
                  <a:schemeClr val="dk1"/>
                </a:solidFill>
              </a:rPr>
              <a:t>For Special Education:</a:t>
            </a:r>
            <a:r>
              <a:rPr b="0" i="0" lang="en" sz="2800" u="none" cap="none" strike="noStrike">
                <a:solidFill>
                  <a:schemeClr val="dk1"/>
                </a:solidFill>
                <a:latin typeface="Calibri"/>
                <a:ea typeface="Calibri"/>
                <a:cs typeface="Calibri"/>
                <a:sym typeface="Calibri"/>
              </a:rPr>
              <a:t> </a:t>
            </a:r>
            <a:endParaRPr sz="2800">
              <a:solidFill>
                <a:schemeClr val="dk1"/>
              </a:solidFill>
            </a:endParaRPr>
          </a:p>
          <a:p>
            <a:pPr indent="0" lvl="0" marL="0" marR="0" rtl="0" algn="just">
              <a:lnSpc>
                <a:spcPct val="100000"/>
              </a:lnSpc>
              <a:spcBef>
                <a:spcPts val="0"/>
              </a:spcBef>
              <a:spcAft>
                <a:spcPts val="0"/>
              </a:spcAft>
              <a:buClr>
                <a:srgbClr val="000000"/>
              </a:buClr>
              <a:buSzPts val="900"/>
              <a:buFont typeface="Arial"/>
              <a:buNone/>
            </a:pPr>
            <a:r>
              <a:rPr lang="en" sz="2200">
                <a:solidFill>
                  <a:schemeClr val="dk1"/>
                </a:solidFill>
              </a:rPr>
              <a:t>Best First instruction, small groups, RSP, Speech, OT</a:t>
            </a:r>
            <a:endParaRPr sz="2200">
              <a:solidFill>
                <a:schemeClr val="dk1"/>
              </a:solidFill>
            </a:endParaRPr>
          </a:p>
          <a:p>
            <a:pPr indent="0" lvl="0" marL="0" marR="0" rtl="0" algn="just">
              <a:lnSpc>
                <a:spcPct val="100000"/>
              </a:lnSpc>
              <a:spcBef>
                <a:spcPts val="0"/>
              </a:spcBef>
              <a:spcAft>
                <a:spcPts val="0"/>
              </a:spcAft>
              <a:buClr>
                <a:srgbClr val="000000"/>
              </a:buClr>
              <a:buSzPts val="900"/>
              <a:buFont typeface="Arial"/>
              <a:buNone/>
            </a:pPr>
            <a:r>
              <a:t/>
            </a:r>
            <a:endParaRPr b="0" i="0" sz="2800" u="none" cap="none" strike="noStrike">
              <a:solidFill>
                <a:srgbClr val="FF0000"/>
              </a:solidFill>
              <a:latin typeface="Calibri"/>
              <a:ea typeface="Calibri"/>
              <a:cs typeface="Calibri"/>
              <a:sym typeface="Calibri"/>
            </a:endParaRPr>
          </a:p>
        </p:txBody>
      </p:sp>
      <p:pic>
        <p:nvPicPr>
          <p:cNvPr descr="C:\Documents and Settings\elenar\Local Settings\Temporary Internet Files\Content.IE5\G0JWZOZG\MP900442459[1].jpg" id="749" name="Google Shape;749;p124"/>
          <p:cNvPicPr preferRelativeResize="0"/>
          <p:nvPr/>
        </p:nvPicPr>
        <p:blipFill rotWithShape="1">
          <a:blip r:embed="rId3">
            <a:alphaModFix/>
          </a:blip>
          <a:srcRect b="0" l="0" r="0" t="0"/>
          <a:stretch/>
        </p:blipFill>
        <p:spPr>
          <a:xfrm>
            <a:off x="346472" y="1768078"/>
            <a:ext cx="2057400" cy="213653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125"/>
          <p:cNvSpPr txBox="1"/>
          <p:nvPr>
            <p:ph type="title"/>
          </p:nvPr>
        </p:nvSpPr>
        <p:spPr>
          <a:xfrm>
            <a:off x="0" y="0"/>
            <a:ext cx="9144000" cy="964406"/>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00000"/>
              </a:buClr>
              <a:buSzPts val="900"/>
              <a:buFont typeface="Arial"/>
              <a:buNone/>
            </a:pPr>
            <a:r>
              <a:rPr b="1" i="0" lang="en" sz="3900" u="sng" cap="none" strike="noStrike">
                <a:solidFill>
                  <a:schemeClr val="dk1"/>
                </a:solidFill>
                <a:latin typeface="Calibri"/>
                <a:ea typeface="Calibri"/>
                <a:cs typeface="Calibri"/>
                <a:sym typeface="Calibri"/>
              </a:rPr>
              <a:t>Required Title I Notices</a:t>
            </a:r>
            <a:r>
              <a:rPr b="1" i="0" lang="en" sz="3900" u="none" cap="none" strike="noStrike">
                <a:solidFill>
                  <a:schemeClr val="dk1"/>
                </a:solidFill>
                <a:latin typeface="Calibri"/>
                <a:ea typeface="Calibri"/>
                <a:cs typeface="Calibri"/>
                <a:sym typeface="Calibri"/>
              </a:rPr>
              <a:t> </a:t>
            </a:r>
            <a:endParaRPr b="0" i="0" sz="4600" u="none" cap="none" strike="noStrike">
              <a:solidFill>
                <a:schemeClr val="dk1"/>
              </a:solidFill>
              <a:latin typeface="Calibri"/>
              <a:ea typeface="Calibri"/>
              <a:cs typeface="Calibri"/>
              <a:sym typeface="Calibri"/>
            </a:endParaRPr>
          </a:p>
        </p:txBody>
      </p:sp>
      <p:sp>
        <p:nvSpPr>
          <p:cNvPr id="755" name="Google Shape;755;p125"/>
          <p:cNvSpPr txBox="1"/>
          <p:nvPr>
            <p:ph idx="1" type="body"/>
          </p:nvPr>
        </p:nvSpPr>
        <p:spPr>
          <a:xfrm>
            <a:off x="451700" y="1588225"/>
            <a:ext cx="8374800" cy="3190800"/>
          </a:xfrm>
          <a:prstGeom prst="rect">
            <a:avLst/>
          </a:prstGeom>
          <a:noFill/>
          <a:ln>
            <a:noFill/>
          </a:ln>
        </p:spPr>
        <p:txBody>
          <a:bodyPr anchorCtr="0" anchor="ctr" bIns="32750" lIns="32750" spcFirstLastPara="1" rIns="32750" wrap="square" tIns="32750">
            <a:noAutofit/>
          </a:bodyPr>
          <a:lstStyle/>
          <a:p>
            <a:pPr indent="0" lvl="0" marL="0" marR="0" rtl="0" algn="just">
              <a:lnSpc>
                <a:spcPct val="100000"/>
              </a:lnSpc>
              <a:spcBef>
                <a:spcPts val="0"/>
              </a:spcBef>
              <a:spcAft>
                <a:spcPts val="0"/>
              </a:spcAft>
              <a:buClr>
                <a:schemeClr val="lt2"/>
              </a:buClr>
              <a:buSzPts val="1500"/>
              <a:buFont typeface="Calibri"/>
              <a:buNone/>
            </a:pPr>
            <a:r>
              <a:rPr b="0" i="0" lang="en" sz="2300" u="none" cap="none" strike="noStrike">
                <a:solidFill>
                  <a:schemeClr val="dk1"/>
                </a:solidFill>
                <a:latin typeface="Calibri"/>
                <a:ea typeface="Calibri"/>
                <a:cs typeface="Calibri"/>
                <a:sym typeface="Calibri"/>
              </a:rPr>
              <a:t>Each year, the district and schools have to notify parents, in a language and format they can understand (whenever possible), about the following:</a:t>
            </a:r>
            <a:endParaRPr b="0" i="0" sz="23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lt1"/>
              </a:buClr>
              <a:buSzPts val="1400"/>
              <a:buFont typeface="Calibri"/>
              <a:buNone/>
            </a:pPr>
            <a:r>
              <a:t/>
            </a:r>
            <a:endParaRPr b="0" i="0" sz="2100" u="none" cap="none" strike="noStrike">
              <a:solidFill>
                <a:schemeClr val="dk1"/>
              </a:solidFill>
              <a:latin typeface="Calibri"/>
              <a:ea typeface="Calibri"/>
              <a:cs typeface="Calibri"/>
              <a:sym typeface="Calibri"/>
            </a:endParaRPr>
          </a:p>
          <a:p>
            <a:pPr indent="-336550" lvl="2" marL="1028700" marR="0" rtl="0" algn="l">
              <a:lnSpc>
                <a:spcPct val="100000"/>
              </a:lnSpc>
              <a:spcBef>
                <a:spcPts val="0"/>
              </a:spcBef>
              <a:spcAft>
                <a:spcPts val="0"/>
              </a:spcAft>
              <a:buClr>
                <a:schemeClr val="dk1"/>
              </a:buClr>
              <a:buSzPts val="1500"/>
              <a:buFont typeface="Calibri"/>
              <a:buAutoNum type="arabicPeriod"/>
            </a:pPr>
            <a:r>
              <a:rPr b="0" i="0" lang="en" sz="2300" u="none" cap="none" strike="noStrike">
                <a:solidFill>
                  <a:schemeClr val="dk1"/>
                </a:solidFill>
                <a:latin typeface="Calibri"/>
                <a:ea typeface="Calibri"/>
                <a:cs typeface="Calibri"/>
                <a:sym typeface="Calibri"/>
              </a:rPr>
              <a:t>School Progress (SARC)</a:t>
            </a:r>
            <a:endParaRPr b="0" i="0" sz="2300" u="none" cap="none" strike="noStrike">
              <a:solidFill>
                <a:schemeClr val="dk1"/>
              </a:solidFill>
              <a:latin typeface="Calibri"/>
              <a:ea typeface="Calibri"/>
              <a:cs typeface="Calibri"/>
              <a:sym typeface="Calibri"/>
            </a:endParaRPr>
          </a:p>
          <a:p>
            <a:pPr indent="-336550" lvl="2" marL="1028700" marR="0" rtl="0" algn="l">
              <a:lnSpc>
                <a:spcPct val="100000"/>
              </a:lnSpc>
              <a:spcBef>
                <a:spcPts val="0"/>
              </a:spcBef>
              <a:spcAft>
                <a:spcPts val="0"/>
              </a:spcAft>
              <a:buClr>
                <a:schemeClr val="dk1"/>
              </a:buClr>
              <a:buSzPts val="1500"/>
              <a:buFont typeface="Calibri"/>
              <a:buAutoNum type="arabicPeriod"/>
            </a:pPr>
            <a:r>
              <a:rPr b="0" i="0" lang="en" sz="2300" u="none" cap="none" strike="noStrike">
                <a:solidFill>
                  <a:schemeClr val="dk1"/>
                </a:solidFill>
                <a:latin typeface="Calibri"/>
                <a:ea typeface="Calibri"/>
                <a:cs typeface="Calibri"/>
                <a:sym typeface="Calibri"/>
              </a:rPr>
              <a:t>Title I Services</a:t>
            </a:r>
            <a:endParaRPr>
              <a:solidFill>
                <a:schemeClr val="dk1"/>
              </a:solidFill>
            </a:endParaRPr>
          </a:p>
          <a:p>
            <a:pPr indent="-336550" lvl="2" marL="1028700" marR="0" rtl="0" algn="l">
              <a:lnSpc>
                <a:spcPct val="100000"/>
              </a:lnSpc>
              <a:spcBef>
                <a:spcPts val="0"/>
              </a:spcBef>
              <a:spcAft>
                <a:spcPts val="0"/>
              </a:spcAft>
              <a:buClr>
                <a:schemeClr val="dk1"/>
              </a:buClr>
              <a:buSzPts val="1500"/>
              <a:buFont typeface="Calibri"/>
              <a:buAutoNum type="arabicPeriod"/>
            </a:pPr>
            <a:r>
              <a:rPr lang="en">
                <a:solidFill>
                  <a:schemeClr val="dk1"/>
                </a:solidFill>
              </a:rPr>
              <a:t>Parent Involvement Policy</a:t>
            </a:r>
            <a:endParaRPr>
              <a:solidFill>
                <a:schemeClr val="dk1"/>
              </a:solidFill>
            </a:endParaRPr>
          </a:p>
          <a:p>
            <a:pPr indent="-336550" lvl="2" marL="1028700" marR="0" rtl="0" algn="l">
              <a:lnSpc>
                <a:spcPct val="100000"/>
              </a:lnSpc>
              <a:spcBef>
                <a:spcPts val="0"/>
              </a:spcBef>
              <a:spcAft>
                <a:spcPts val="0"/>
              </a:spcAft>
              <a:buClr>
                <a:schemeClr val="dk1"/>
              </a:buClr>
              <a:buSzPts val="1500"/>
              <a:buFont typeface="Calibri"/>
              <a:buAutoNum type="arabicPeriod"/>
            </a:pPr>
            <a:r>
              <a:rPr b="0" i="0" lang="en" sz="2300" u="none" cap="none" strike="noStrike">
                <a:solidFill>
                  <a:schemeClr val="dk1"/>
                </a:solidFill>
                <a:latin typeface="Calibri"/>
                <a:ea typeface="Calibri"/>
                <a:cs typeface="Calibri"/>
                <a:sym typeface="Calibri"/>
              </a:rPr>
              <a:t>Agreement between the school and parents (compact)</a:t>
            </a:r>
            <a:endParaRPr b="0" i="0" sz="2300" u="none" cap="none" strike="noStrike">
              <a:solidFill>
                <a:schemeClr val="dk1"/>
              </a:solidFill>
              <a:latin typeface="Calibri"/>
              <a:ea typeface="Calibri"/>
              <a:cs typeface="Calibri"/>
              <a:sym typeface="Calibri"/>
            </a:endParaRPr>
          </a:p>
          <a:p>
            <a:pPr indent="-336550" lvl="2" marL="1028700" marR="0" rtl="0" algn="l">
              <a:lnSpc>
                <a:spcPct val="100000"/>
              </a:lnSpc>
              <a:spcBef>
                <a:spcPts val="0"/>
              </a:spcBef>
              <a:spcAft>
                <a:spcPts val="0"/>
              </a:spcAft>
              <a:buClr>
                <a:schemeClr val="dk1"/>
              </a:buClr>
              <a:buSzPts val="1500"/>
              <a:buFont typeface="Calibri"/>
              <a:buAutoNum type="arabicPeriod"/>
            </a:pPr>
            <a:r>
              <a:rPr b="0" i="0" lang="en" sz="2300" u="none" cap="none" strike="noStrike">
                <a:solidFill>
                  <a:schemeClr val="dk1"/>
                </a:solidFill>
                <a:latin typeface="Calibri"/>
                <a:ea typeface="Calibri"/>
                <a:cs typeface="Calibri"/>
                <a:sym typeface="Calibri"/>
              </a:rPr>
              <a:t>Title I English learner parent initial and annual notification letters.</a:t>
            </a:r>
            <a:endParaRPr b="0" i="0" sz="2100" u="none" cap="none" strike="noStrike">
              <a:solidFill>
                <a:schemeClr val="dk1"/>
              </a:solidFill>
              <a:latin typeface="Calibri"/>
              <a:ea typeface="Calibri"/>
              <a:cs typeface="Calibri"/>
              <a:sym typeface="Calibri"/>
            </a:endParaRPr>
          </a:p>
          <a:p>
            <a:pPr indent="-254000" lvl="0" marL="596900" marR="0" rtl="0" algn="l">
              <a:lnSpc>
                <a:spcPct val="100000"/>
              </a:lnSpc>
              <a:spcBef>
                <a:spcPts val="1900"/>
              </a:spcBef>
              <a:spcAft>
                <a:spcPts val="0"/>
              </a:spcAft>
              <a:buClr>
                <a:schemeClr val="lt1"/>
              </a:buClr>
              <a:buSzPts val="1400"/>
              <a:buFont typeface="Calibri"/>
              <a:buNone/>
            </a:pPr>
            <a:r>
              <a:rPr lang="en" sz="2100"/>
              <a:t>Keep an eye out for these documents and information for 2023-2024</a:t>
            </a:r>
            <a:endParaRPr b="0" i="0" sz="2100" u="none" cap="none" strike="noStrike">
              <a:solidFill>
                <a:schemeClr val="lt1"/>
              </a:solidFill>
              <a:latin typeface="Calibri"/>
              <a:ea typeface="Calibri"/>
              <a:cs typeface="Calibri"/>
              <a:sym typeface="Calibri"/>
            </a:endParaRPr>
          </a:p>
          <a:p>
            <a:pPr indent="-279400" lvl="1" marL="927100" marR="0" rtl="0" algn="l">
              <a:lnSpc>
                <a:spcPct val="100000"/>
              </a:lnSpc>
              <a:spcBef>
                <a:spcPts val="1900"/>
              </a:spcBef>
              <a:spcAft>
                <a:spcPts val="0"/>
              </a:spcAft>
              <a:buClr>
                <a:schemeClr val="lt1"/>
              </a:buClr>
              <a:buSzPts val="1400"/>
              <a:buFont typeface="Calibri"/>
              <a:buNone/>
            </a:pPr>
            <a:r>
              <a:rPr b="0" i="0" lang="en" sz="2100" u="none" cap="none" strike="noStrike">
                <a:solidFill>
                  <a:schemeClr val="lt1"/>
                </a:solidFill>
                <a:latin typeface="Calibri"/>
                <a:ea typeface="Calibri"/>
                <a:cs typeface="Calibri"/>
                <a:sym typeface="Calibri"/>
              </a:rPr>
              <a:t>  </a:t>
            </a:r>
            <a:endParaRPr b="0" i="0" sz="2300" u="none" cap="none" strike="noStrike">
              <a:solidFill>
                <a:schemeClr val="lt1"/>
              </a:solidFill>
              <a:latin typeface="Calibri"/>
              <a:ea typeface="Calibri"/>
              <a:cs typeface="Calibri"/>
              <a:sym typeface="Calibri"/>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55">
                                            <p:txEl>
                                              <p:pRg end="0" st="0"/>
                                            </p:txEl>
                                          </p:spTgt>
                                        </p:tgtEl>
                                        <p:attrNameLst>
                                          <p:attrName>style.visibility</p:attrName>
                                        </p:attrNameLst>
                                      </p:cBhvr>
                                      <p:to>
                                        <p:strVal val="visible"/>
                                      </p:to>
                                    </p:set>
                                    <p:anim calcmode="lin" valueType="num">
                                      <p:cBhvr additive="base">
                                        <p:cTn dur="500"/>
                                        <p:tgtEl>
                                          <p:spTgt spid="755">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755">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55">
                                            <p:txEl>
                                              <p:pRg end="1" st="1"/>
                                            </p:txEl>
                                          </p:spTgt>
                                        </p:tgtEl>
                                        <p:attrNameLst>
                                          <p:attrName>style.visibility</p:attrName>
                                        </p:attrNameLst>
                                      </p:cBhvr>
                                      <p:to>
                                        <p:strVal val="visible"/>
                                      </p:to>
                                    </p:set>
                                    <p:anim calcmode="lin" valueType="num">
                                      <p:cBhvr additive="base">
                                        <p:cTn dur="500"/>
                                        <p:tgtEl>
                                          <p:spTgt spid="755">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755">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55">
                                            <p:txEl>
                                              <p:pRg end="2" st="2"/>
                                            </p:txEl>
                                          </p:spTgt>
                                        </p:tgtEl>
                                        <p:attrNameLst>
                                          <p:attrName>style.visibility</p:attrName>
                                        </p:attrNameLst>
                                      </p:cBhvr>
                                      <p:to>
                                        <p:strVal val="visible"/>
                                      </p:to>
                                    </p:set>
                                    <p:anim calcmode="lin" valueType="num">
                                      <p:cBhvr additive="base">
                                        <p:cTn dur="500"/>
                                        <p:tgtEl>
                                          <p:spTgt spid="755">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755">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55">
                                            <p:txEl>
                                              <p:pRg end="3" st="3"/>
                                            </p:txEl>
                                          </p:spTgt>
                                        </p:tgtEl>
                                        <p:attrNameLst>
                                          <p:attrName>style.visibility</p:attrName>
                                        </p:attrNameLst>
                                      </p:cBhvr>
                                      <p:to>
                                        <p:strVal val="visible"/>
                                      </p:to>
                                    </p:set>
                                    <p:anim calcmode="lin" valueType="num">
                                      <p:cBhvr additive="base">
                                        <p:cTn dur="500"/>
                                        <p:tgtEl>
                                          <p:spTgt spid="755">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755">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55">
                                            <p:txEl>
                                              <p:pRg end="4" st="4"/>
                                            </p:txEl>
                                          </p:spTgt>
                                        </p:tgtEl>
                                        <p:attrNameLst>
                                          <p:attrName>style.visibility</p:attrName>
                                        </p:attrNameLst>
                                      </p:cBhvr>
                                      <p:to>
                                        <p:strVal val="visible"/>
                                      </p:to>
                                    </p:set>
                                    <p:anim calcmode="lin" valueType="num">
                                      <p:cBhvr additive="base">
                                        <p:cTn dur="500"/>
                                        <p:tgtEl>
                                          <p:spTgt spid="755">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755">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55">
                                            <p:txEl>
                                              <p:pRg end="5" st="5"/>
                                            </p:txEl>
                                          </p:spTgt>
                                        </p:tgtEl>
                                        <p:attrNameLst>
                                          <p:attrName>style.visibility</p:attrName>
                                        </p:attrNameLst>
                                      </p:cBhvr>
                                      <p:to>
                                        <p:strVal val="visible"/>
                                      </p:to>
                                    </p:set>
                                    <p:anim calcmode="lin" valueType="num">
                                      <p:cBhvr additive="base">
                                        <p:cTn dur="500"/>
                                        <p:tgtEl>
                                          <p:spTgt spid="755">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755">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55">
                                            <p:txEl>
                                              <p:pRg end="6" st="6"/>
                                            </p:txEl>
                                          </p:spTgt>
                                        </p:tgtEl>
                                        <p:attrNameLst>
                                          <p:attrName>style.visibility</p:attrName>
                                        </p:attrNameLst>
                                      </p:cBhvr>
                                      <p:to>
                                        <p:strVal val="visible"/>
                                      </p:to>
                                    </p:set>
                                    <p:anim calcmode="lin" valueType="num">
                                      <p:cBhvr additive="base">
                                        <p:cTn dur="500"/>
                                        <p:tgtEl>
                                          <p:spTgt spid="755">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755">
                                            <p:txEl>
                                              <p:pRg end="6" st="6"/>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55">
                                            <p:txEl>
                                              <p:pRg end="7" st="7"/>
                                            </p:txEl>
                                          </p:spTgt>
                                        </p:tgtEl>
                                        <p:attrNameLst>
                                          <p:attrName>style.visibility</p:attrName>
                                        </p:attrNameLst>
                                      </p:cBhvr>
                                      <p:to>
                                        <p:strVal val="visible"/>
                                      </p:to>
                                    </p:set>
                                    <p:anim calcmode="lin" valueType="num">
                                      <p:cBhvr additive="base">
                                        <p:cTn dur="500"/>
                                        <p:tgtEl>
                                          <p:spTgt spid="755">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755">
                                            <p:txEl>
                                              <p:pRg end="7" st="7"/>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55">
                                            <p:txEl>
                                              <p:pRg end="8" st="8"/>
                                            </p:txEl>
                                          </p:spTgt>
                                        </p:tgtEl>
                                        <p:attrNameLst>
                                          <p:attrName>style.visibility</p:attrName>
                                        </p:attrNameLst>
                                      </p:cBhvr>
                                      <p:to>
                                        <p:strVal val="visible"/>
                                      </p:to>
                                    </p:set>
                                    <p:anim calcmode="lin" valueType="num">
                                      <p:cBhvr additive="base">
                                        <p:cTn dur="500"/>
                                        <p:tgtEl>
                                          <p:spTgt spid="755">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755">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126"/>
          <p:cNvSpPr txBox="1"/>
          <p:nvPr>
            <p:ph type="title"/>
          </p:nvPr>
        </p:nvSpPr>
        <p:spPr>
          <a:xfrm>
            <a:off x="0" y="3305101"/>
            <a:ext cx="9144000" cy="1021333"/>
          </a:xfrm>
          <a:prstGeom prst="rect">
            <a:avLst/>
          </a:prstGeom>
          <a:noFill/>
          <a:ln>
            <a:noFill/>
          </a:ln>
        </p:spPr>
        <p:txBody>
          <a:bodyPr anchorCtr="0" anchor="t" bIns="32750" lIns="32750" spcFirstLastPara="1" rIns="32750" wrap="square" tIns="32750">
            <a:noAutofit/>
          </a:bodyPr>
          <a:lstStyle/>
          <a:p>
            <a:pPr indent="0" lvl="0" marL="0" marR="0" rtl="0" algn="ctr">
              <a:lnSpc>
                <a:spcPct val="100000"/>
              </a:lnSpc>
              <a:spcBef>
                <a:spcPts val="0"/>
              </a:spcBef>
              <a:spcAft>
                <a:spcPts val="0"/>
              </a:spcAft>
              <a:buClr>
                <a:srgbClr val="000000"/>
              </a:buClr>
              <a:buSzPts val="900"/>
              <a:buFont typeface="Arial"/>
              <a:buNone/>
            </a:pPr>
            <a:r>
              <a:t/>
            </a:r>
            <a:endParaRPr sz="3900">
              <a:solidFill>
                <a:schemeClr val="accent1"/>
              </a:solidFill>
            </a:endParaRPr>
          </a:p>
          <a:p>
            <a:pPr indent="0" lvl="0" marL="0" marR="0" rtl="0" algn="ctr">
              <a:lnSpc>
                <a:spcPct val="100000"/>
              </a:lnSpc>
              <a:spcBef>
                <a:spcPts val="0"/>
              </a:spcBef>
              <a:spcAft>
                <a:spcPts val="0"/>
              </a:spcAft>
              <a:buClr>
                <a:srgbClr val="000000"/>
              </a:buClr>
              <a:buSzPts val="900"/>
              <a:buFont typeface="Arial"/>
              <a:buNone/>
            </a:pPr>
            <a:r>
              <a:rPr lang="en" sz="3900">
                <a:solidFill>
                  <a:schemeClr val="accent1"/>
                </a:solidFill>
              </a:rPr>
              <a:t>ANY </a:t>
            </a:r>
            <a:r>
              <a:rPr b="1" i="0" lang="en" sz="3900" u="none" cap="none" strike="noStrike">
                <a:solidFill>
                  <a:schemeClr val="accent1"/>
                </a:solidFill>
                <a:latin typeface="Calibri"/>
                <a:ea typeface="Calibri"/>
                <a:cs typeface="Calibri"/>
                <a:sym typeface="Calibri"/>
              </a:rPr>
              <a:t>QUESTIONS?</a:t>
            </a:r>
            <a:endParaRPr b="1" i="0" sz="3900" u="none" cap="none" strike="noStrike">
              <a:solidFill>
                <a:schemeClr val="accen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Arial"/>
              <a:buNone/>
            </a:pPr>
            <a:br>
              <a:rPr b="1" i="0" lang="en" sz="6200" u="none" cap="none" strike="noStrike">
                <a:solidFill>
                  <a:srgbClr val="FF0000"/>
                </a:solidFill>
                <a:latin typeface="Calibri"/>
                <a:ea typeface="Calibri"/>
                <a:cs typeface="Calibri"/>
                <a:sym typeface="Calibri"/>
              </a:rPr>
            </a:br>
            <a:endParaRPr b="1" i="0" sz="6200" u="none" cap="none" strike="noStrike">
              <a:solidFill>
                <a:srgbClr val="FF0000"/>
              </a:solidFill>
              <a:latin typeface="Calibri"/>
              <a:ea typeface="Calibri"/>
              <a:cs typeface="Calibri"/>
              <a:sym typeface="Calibri"/>
            </a:endParaRPr>
          </a:p>
        </p:txBody>
      </p:sp>
      <p:pic>
        <p:nvPicPr>
          <p:cNvPr id="761" name="Google Shape;761;p126"/>
          <p:cNvPicPr preferRelativeResize="0"/>
          <p:nvPr/>
        </p:nvPicPr>
        <p:blipFill>
          <a:blip r:embed="rId3">
            <a:alphaModFix/>
          </a:blip>
          <a:stretch>
            <a:fillRect/>
          </a:stretch>
        </p:blipFill>
        <p:spPr>
          <a:xfrm>
            <a:off x="2119450" y="392825"/>
            <a:ext cx="4500450" cy="30003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grpSp>
        <p:nvGrpSpPr>
          <p:cNvPr id="766" name="Google Shape;766;p127"/>
          <p:cNvGrpSpPr/>
          <p:nvPr/>
        </p:nvGrpSpPr>
        <p:grpSpPr>
          <a:xfrm>
            <a:off x="767953" y="482203"/>
            <a:ext cx="7661672" cy="4018359"/>
            <a:chOff x="0" y="0"/>
            <a:chExt cx="4032" cy="2880"/>
          </a:xfrm>
        </p:grpSpPr>
        <p:pic>
          <p:nvPicPr>
            <p:cNvPr id="767" name="Google Shape;767;p127"/>
            <p:cNvPicPr preferRelativeResize="0"/>
            <p:nvPr/>
          </p:nvPicPr>
          <p:blipFill rotWithShape="1">
            <a:blip r:embed="rId3">
              <a:alphaModFix/>
            </a:blip>
            <a:srcRect b="0" l="0" r="0" t="0"/>
            <a:stretch/>
          </p:blipFill>
          <p:spPr>
            <a:xfrm>
              <a:off x="0" y="172"/>
              <a:ext cx="4027" cy="2704"/>
            </a:xfrm>
            <a:prstGeom prst="rect">
              <a:avLst/>
            </a:prstGeom>
            <a:noFill/>
            <a:ln>
              <a:noFill/>
            </a:ln>
          </p:spPr>
        </p:pic>
        <p:pic>
          <p:nvPicPr>
            <p:cNvPr id="768" name="Google Shape;768;p127"/>
            <p:cNvPicPr preferRelativeResize="0"/>
            <p:nvPr/>
          </p:nvPicPr>
          <p:blipFill rotWithShape="1">
            <a:blip r:embed="rId4">
              <a:alphaModFix/>
            </a:blip>
            <a:srcRect b="0" l="0" r="0" t="0"/>
            <a:stretch/>
          </p:blipFill>
          <p:spPr>
            <a:xfrm>
              <a:off x="0" y="0"/>
              <a:ext cx="4032" cy="2880"/>
            </a:xfrm>
            <a:prstGeom prst="rect">
              <a:avLst/>
            </a:prstGeom>
            <a:noFill/>
            <a:ln>
              <a:noFill/>
            </a:ln>
          </p:spPr>
        </p:pic>
      </p:grpSp>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12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911">
                <a:solidFill>
                  <a:schemeClr val="dk2"/>
                </a:solidFill>
              </a:rPr>
              <a:t>GATE Expansion at Edison </a:t>
            </a:r>
            <a:endParaRPr b="1" sz="2911"/>
          </a:p>
        </p:txBody>
      </p:sp>
      <p:sp>
        <p:nvSpPr>
          <p:cNvPr id="774" name="Google Shape;774;p128"/>
          <p:cNvSpPr txBox="1"/>
          <p:nvPr>
            <p:ph idx="1" type="body"/>
          </p:nvPr>
        </p:nvSpPr>
        <p:spPr>
          <a:xfrm>
            <a:off x="348125" y="1266525"/>
            <a:ext cx="8520600" cy="33390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t/>
            </a:r>
            <a:endParaRPr sz="2300">
              <a:solidFill>
                <a:srgbClr val="000000"/>
              </a:solidFill>
              <a:latin typeface="Arial"/>
              <a:ea typeface="Arial"/>
              <a:cs typeface="Arial"/>
              <a:sym typeface="Arial"/>
            </a:endParaRPr>
          </a:p>
          <a:p>
            <a:pPr indent="-363696" lvl="0" marL="457200" rtl="0" algn="l">
              <a:spcBef>
                <a:spcPts val="0"/>
              </a:spcBef>
              <a:spcAft>
                <a:spcPts val="0"/>
              </a:spcAft>
              <a:buClr>
                <a:srgbClr val="000000"/>
              </a:buClr>
              <a:buSzPct val="100000"/>
              <a:buFont typeface="Arial"/>
              <a:buChar char="●"/>
            </a:pPr>
            <a:r>
              <a:rPr lang="en" sz="2300">
                <a:solidFill>
                  <a:srgbClr val="000000"/>
                </a:solidFill>
                <a:latin typeface="Arial"/>
                <a:ea typeface="Arial"/>
                <a:cs typeface="Arial"/>
                <a:sym typeface="Arial"/>
              </a:rPr>
              <a:t>Foster the development of </a:t>
            </a:r>
            <a:r>
              <a:rPr b="1" i="1" lang="en" sz="2300">
                <a:solidFill>
                  <a:srgbClr val="000000"/>
                </a:solidFill>
                <a:latin typeface="Arial"/>
                <a:ea typeface="Arial"/>
                <a:cs typeface="Arial"/>
                <a:sym typeface="Arial"/>
              </a:rPr>
              <a:t>critical thinking</a:t>
            </a:r>
            <a:r>
              <a:rPr lang="en" sz="2300">
                <a:solidFill>
                  <a:srgbClr val="000000"/>
                </a:solidFill>
                <a:latin typeface="Arial"/>
                <a:ea typeface="Arial"/>
                <a:cs typeface="Arial"/>
                <a:sym typeface="Arial"/>
              </a:rPr>
              <a:t> through the use of </a:t>
            </a:r>
            <a:r>
              <a:rPr b="1" i="1" lang="en" sz="2300">
                <a:solidFill>
                  <a:srgbClr val="000000"/>
                </a:solidFill>
                <a:latin typeface="Arial"/>
                <a:ea typeface="Arial"/>
                <a:cs typeface="Arial"/>
                <a:sym typeface="Arial"/>
              </a:rPr>
              <a:t>Depth and Complexity Prompts</a:t>
            </a:r>
            <a:r>
              <a:rPr lang="en" sz="2300">
                <a:solidFill>
                  <a:srgbClr val="000000"/>
                </a:solidFill>
                <a:latin typeface="Arial"/>
                <a:ea typeface="Arial"/>
                <a:cs typeface="Arial"/>
                <a:sym typeface="Arial"/>
              </a:rPr>
              <a:t> in </a:t>
            </a:r>
            <a:r>
              <a:rPr b="1" i="1" lang="en" sz="2300" u="sng">
                <a:solidFill>
                  <a:srgbClr val="000000"/>
                </a:solidFill>
                <a:latin typeface="Arial"/>
                <a:ea typeface="Arial"/>
                <a:cs typeface="Arial"/>
                <a:sym typeface="Arial"/>
              </a:rPr>
              <a:t>ALL</a:t>
            </a:r>
            <a:r>
              <a:rPr b="1" i="1" lang="en" sz="2300">
                <a:solidFill>
                  <a:srgbClr val="000000"/>
                </a:solidFill>
                <a:latin typeface="Arial"/>
                <a:ea typeface="Arial"/>
                <a:cs typeface="Arial"/>
                <a:sym typeface="Arial"/>
              </a:rPr>
              <a:t> classes</a:t>
            </a:r>
            <a:endParaRPr sz="2300">
              <a:solidFill>
                <a:srgbClr val="000000"/>
              </a:solidFill>
              <a:latin typeface="Arial"/>
              <a:ea typeface="Arial"/>
              <a:cs typeface="Arial"/>
              <a:sym typeface="Arial"/>
            </a:endParaRPr>
          </a:p>
          <a:p>
            <a:pPr indent="0" lvl="0" marL="914400" rtl="0" algn="l">
              <a:spcBef>
                <a:spcPts val="0"/>
              </a:spcBef>
              <a:spcAft>
                <a:spcPts val="0"/>
              </a:spcAft>
              <a:buNone/>
            </a:pPr>
            <a:r>
              <a:t/>
            </a:r>
            <a:endParaRPr sz="2300">
              <a:solidFill>
                <a:srgbClr val="000000"/>
              </a:solidFill>
              <a:latin typeface="Arial"/>
              <a:ea typeface="Arial"/>
              <a:cs typeface="Arial"/>
              <a:sym typeface="Arial"/>
            </a:endParaRPr>
          </a:p>
          <a:p>
            <a:pPr indent="-363696" lvl="0" marL="457200" rtl="0" algn="l">
              <a:spcBef>
                <a:spcPts val="0"/>
              </a:spcBef>
              <a:spcAft>
                <a:spcPts val="0"/>
              </a:spcAft>
              <a:buClr>
                <a:srgbClr val="000000"/>
              </a:buClr>
              <a:buSzPct val="100000"/>
              <a:buFont typeface="Arial"/>
              <a:buChar char="●"/>
            </a:pPr>
            <a:r>
              <a:rPr lang="en" sz="2300">
                <a:solidFill>
                  <a:srgbClr val="000000"/>
                </a:solidFill>
                <a:latin typeface="Arial"/>
                <a:ea typeface="Arial"/>
                <a:cs typeface="Arial"/>
                <a:sym typeface="Arial"/>
              </a:rPr>
              <a:t>GATE clusters and differentiation is key</a:t>
            </a:r>
            <a:endParaRPr sz="2300">
              <a:solidFill>
                <a:srgbClr val="000000"/>
              </a:solidFill>
              <a:latin typeface="Arial"/>
              <a:ea typeface="Arial"/>
              <a:cs typeface="Arial"/>
              <a:sym typeface="Arial"/>
            </a:endParaRPr>
          </a:p>
          <a:p>
            <a:pPr indent="0" lvl="0" marL="1371600" rtl="0" algn="l">
              <a:spcBef>
                <a:spcPts val="0"/>
              </a:spcBef>
              <a:spcAft>
                <a:spcPts val="0"/>
              </a:spcAft>
              <a:buNone/>
            </a:pPr>
            <a:r>
              <a:t/>
            </a:r>
            <a:endParaRPr sz="2300">
              <a:solidFill>
                <a:srgbClr val="000000"/>
              </a:solidFill>
              <a:latin typeface="Arial"/>
              <a:ea typeface="Arial"/>
              <a:cs typeface="Arial"/>
              <a:sym typeface="Arial"/>
            </a:endParaRPr>
          </a:p>
          <a:p>
            <a:pPr indent="-363696" lvl="0" marL="457200" rtl="0" algn="l">
              <a:spcBef>
                <a:spcPts val="0"/>
              </a:spcBef>
              <a:spcAft>
                <a:spcPts val="0"/>
              </a:spcAft>
              <a:buClr>
                <a:srgbClr val="000000"/>
              </a:buClr>
              <a:buSzPct val="100000"/>
              <a:buFont typeface="Arial"/>
              <a:buChar char="●"/>
            </a:pPr>
            <a:r>
              <a:rPr lang="en" sz="2300">
                <a:solidFill>
                  <a:srgbClr val="000000"/>
                </a:solidFill>
                <a:latin typeface="Arial"/>
                <a:ea typeface="Arial"/>
                <a:cs typeface="Arial"/>
                <a:sym typeface="Arial"/>
              </a:rPr>
              <a:t>Increase in GATE qualified students </a:t>
            </a:r>
            <a:endParaRPr sz="2300">
              <a:solidFill>
                <a:srgbClr val="000000"/>
              </a:solidFill>
              <a:latin typeface="Arial"/>
              <a:ea typeface="Arial"/>
              <a:cs typeface="Arial"/>
              <a:sym typeface="Arial"/>
            </a:endParaRPr>
          </a:p>
          <a:p>
            <a:pPr indent="0" lvl="0" marL="914400" rtl="0" algn="l">
              <a:spcBef>
                <a:spcPts val="0"/>
              </a:spcBef>
              <a:spcAft>
                <a:spcPts val="0"/>
              </a:spcAft>
              <a:buNone/>
            </a:pPr>
            <a:r>
              <a:t/>
            </a:r>
            <a:endParaRPr sz="2300">
              <a:solidFill>
                <a:srgbClr val="000000"/>
              </a:solidFill>
              <a:latin typeface="Arial"/>
              <a:ea typeface="Arial"/>
              <a:cs typeface="Arial"/>
              <a:sym typeface="Arial"/>
            </a:endParaRPr>
          </a:p>
          <a:p>
            <a:pPr indent="0" lvl="0" marL="0" rtl="0" algn="l">
              <a:spcBef>
                <a:spcPts val="0"/>
              </a:spcBef>
              <a:spcAft>
                <a:spcPts val="0"/>
              </a:spcAft>
              <a:buNone/>
            </a:pPr>
            <a:r>
              <a:t/>
            </a:r>
            <a:endParaRPr sz="2300">
              <a:solidFill>
                <a:srgbClr val="000000"/>
              </a:solidFill>
              <a:latin typeface="Arial"/>
              <a:ea typeface="Arial"/>
              <a:cs typeface="Arial"/>
              <a:sym typeface="Arial"/>
            </a:endParaRPr>
          </a:p>
          <a:p>
            <a:pPr indent="0" lvl="0" marL="0" rtl="0" algn="l">
              <a:spcBef>
                <a:spcPts val="0"/>
              </a:spcBef>
              <a:spcAft>
                <a:spcPts val="0"/>
              </a:spcAft>
              <a:buNone/>
            </a:pPr>
            <a:r>
              <a:rPr lang="en" sz="2300">
                <a:solidFill>
                  <a:srgbClr val="000000"/>
                </a:solidFill>
                <a:latin typeface="Arial"/>
                <a:ea typeface="Arial"/>
                <a:cs typeface="Arial"/>
                <a:sym typeface="Arial"/>
              </a:rPr>
              <a:t>		</a:t>
            </a:r>
            <a:endParaRPr sz="2300">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129"/>
          <p:cNvSpPr txBox="1"/>
          <p:nvPr>
            <p:ph type="title"/>
          </p:nvPr>
        </p:nvSpPr>
        <p:spPr>
          <a:xfrm>
            <a:off x="1347500" y="190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 GATE Expansion at Edison</a:t>
            </a:r>
            <a:endParaRPr/>
          </a:p>
        </p:txBody>
      </p:sp>
      <p:sp>
        <p:nvSpPr>
          <p:cNvPr id="780" name="Google Shape;780;p129"/>
          <p:cNvSpPr txBox="1"/>
          <p:nvPr>
            <p:ph idx="1" type="body"/>
          </p:nvPr>
        </p:nvSpPr>
        <p:spPr>
          <a:xfrm>
            <a:off x="311700" y="1017800"/>
            <a:ext cx="6678900" cy="3551100"/>
          </a:xfrm>
          <a:prstGeom prst="rect">
            <a:avLst/>
          </a:prstGeom>
        </p:spPr>
        <p:txBody>
          <a:bodyPr anchorCtr="0" anchor="t" bIns="91425" lIns="91425" spcFirstLastPara="1" rIns="91425" wrap="square" tIns="91425">
            <a:normAutofit fontScale="55000" lnSpcReduction="20000"/>
          </a:bodyPr>
          <a:lstStyle/>
          <a:p>
            <a:pPr indent="-312420" lvl="0" marL="457200" rtl="0" algn="l">
              <a:spcBef>
                <a:spcPts val="0"/>
              </a:spcBef>
              <a:spcAft>
                <a:spcPts val="0"/>
              </a:spcAft>
              <a:buSzPct val="100000"/>
              <a:buChar char="●"/>
            </a:pPr>
            <a:r>
              <a:rPr lang="en" sz="2400"/>
              <a:t>GATE Program at Edison is Expanding</a:t>
            </a:r>
            <a:endParaRPr sz="2400"/>
          </a:p>
          <a:p>
            <a:pPr indent="-312419" lvl="1" marL="914400" rtl="0" algn="l">
              <a:spcBef>
                <a:spcPts val="0"/>
              </a:spcBef>
              <a:spcAft>
                <a:spcPts val="0"/>
              </a:spcAft>
              <a:buSzPct val="100000"/>
              <a:buChar char="○"/>
            </a:pPr>
            <a:r>
              <a:rPr lang="en" sz="2400"/>
              <a:t>4 Heterogenous 3rd grade classes</a:t>
            </a:r>
            <a:endParaRPr sz="2400"/>
          </a:p>
          <a:p>
            <a:pPr indent="-312419" lvl="1" marL="914400" rtl="0" algn="l">
              <a:spcBef>
                <a:spcPts val="0"/>
              </a:spcBef>
              <a:spcAft>
                <a:spcPts val="0"/>
              </a:spcAft>
              <a:buSzPct val="100000"/>
              <a:buChar char="○"/>
            </a:pPr>
            <a:r>
              <a:rPr lang="en" sz="2400"/>
              <a:t>1 Self Contained 4th grade</a:t>
            </a:r>
            <a:endParaRPr sz="2400"/>
          </a:p>
          <a:p>
            <a:pPr indent="-312419" lvl="1" marL="914400" rtl="0" algn="l">
              <a:spcBef>
                <a:spcPts val="0"/>
              </a:spcBef>
              <a:spcAft>
                <a:spcPts val="0"/>
              </a:spcAft>
              <a:buSzPct val="100000"/>
              <a:buChar char="○"/>
            </a:pPr>
            <a:r>
              <a:rPr lang="en" sz="2400"/>
              <a:t>3 Heterogenous 5th grades</a:t>
            </a:r>
            <a:endParaRPr sz="2400"/>
          </a:p>
          <a:p>
            <a:pPr indent="-312419" lvl="1" marL="914400" rtl="0" algn="l">
              <a:spcBef>
                <a:spcPts val="0"/>
              </a:spcBef>
              <a:spcAft>
                <a:spcPts val="0"/>
              </a:spcAft>
              <a:buSzPct val="100000"/>
              <a:buChar char="○"/>
            </a:pPr>
            <a:r>
              <a:rPr lang="en" sz="2400"/>
              <a:t>3 Heterogenous 6th grades</a:t>
            </a:r>
            <a:endParaRPr sz="2400"/>
          </a:p>
          <a:p>
            <a:pPr indent="-312419" lvl="1" marL="914400" rtl="0" algn="l">
              <a:spcBef>
                <a:spcPts val="0"/>
              </a:spcBef>
              <a:spcAft>
                <a:spcPts val="0"/>
              </a:spcAft>
              <a:buSzPct val="100000"/>
              <a:buChar char="○"/>
            </a:pPr>
            <a:r>
              <a:rPr lang="en" sz="2400"/>
              <a:t>All of Middle School - 7th &amp; 8th</a:t>
            </a:r>
            <a:endParaRPr sz="2400"/>
          </a:p>
          <a:p>
            <a:pPr indent="0" lvl="0" marL="0" rtl="0" algn="l">
              <a:spcBef>
                <a:spcPts val="1200"/>
              </a:spcBef>
              <a:spcAft>
                <a:spcPts val="0"/>
              </a:spcAft>
              <a:buNone/>
            </a:pPr>
            <a:r>
              <a:rPr lang="en" sz="2400"/>
              <a:t>There are more students in our program and we are able to service them because EVERY teacher is GATE Certified and able to Differentiate for the needs of all students.  </a:t>
            </a:r>
            <a:endParaRPr sz="2400"/>
          </a:p>
          <a:p>
            <a:pPr indent="-312420" lvl="0" marL="457200" rtl="0" algn="l">
              <a:spcBef>
                <a:spcPts val="1200"/>
              </a:spcBef>
              <a:spcAft>
                <a:spcPts val="0"/>
              </a:spcAft>
              <a:buSzPct val="100000"/>
              <a:buChar char="●"/>
            </a:pPr>
            <a:r>
              <a:rPr lang="en" sz="2400"/>
              <a:t>Differentiation/MTSS</a:t>
            </a:r>
            <a:endParaRPr sz="2400"/>
          </a:p>
          <a:p>
            <a:pPr indent="-312419" lvl="1" marL="914400" rtl="0" algn="l">
              <a:spcBef>
                <a:spcPts val="0"/>
              </a:spcBef>
              <a:spcAft>
                <a:spcPts val="0"/>
              </a:spcAft>
              <a:buSzPct val="100000"/>
              <a:buChar char="○"/>
            </a:pPr>
            <a:r>
              <a:rPr lang="en" sz="2400"/>
              <a:t>Best First Instruction - Tier 1</a:t>
            </a:r>
            <a:endParaRPr sz="2400"/>
          </a:p>
          <a:p>
            <a:pPr indent="-312419" lvl="1" marL="914400" rtl="0" algn="l">
              <a:spcBef>
                <a:spcPts val="0"/>
              </a:spcBef>
              <a:spcAft>
                <a:spcPts val="0"/>
              </a:spcAft>
              <a:buSzPct val="100000"/>
              <a:buChar char="○"/>
            </a:pPr>
            <a:r>
              <a:rPr lang="en" sz="2400"/>
              <a:t>Small Groups -Tier 2</a:t>
            </a:r>
            <a:endParaRPr sz="2400"/>
          </a:p>
          <a:p>
            <a:pPr indent="-312419" lvl="1" marL="914400" rtl="0" algn="l">
              <a:spcBef>
                <a:spcPts val="0"/>
              </a:spcBef>
              <a:spcAft>
                <a:spcPts val="0"/>
              </a:spcAft>
              <a:buSzPct val="100000"/>
              <a:buChar char="○"/>
            </a:pPr>
            <a:r>
              <a:rPr lang="en" sz="2400"/>
              <a:t>UA-Universal Access-Tier 2</a:t>
            </a:r>
            <a:endParaRPr sz="2400"/>
          </a:p>
          <a:p>
            <a:pPr indent="-312419" lvl="1" marL="914400" rtl="0" algn="l">
              <a:spcBef>
                <a:spcPts val="0"/>
              </a:spcBef>
              <a:spcAft>
                <a:spcPts val="0"/>
              </a:spcAft>
              <a:buSzPct val="100000"/>
              <a:buChar char="○"/>
            </a:pPr>
            <a:r>
              <a:rPr lang="en" sz="2400"/>
              <a:t>Intervention - Tier 2</a:t>
            </a:r>
            <a:endParaRPr sz="2400"/>
          </a:p>
          <a:p>
            <a:pPr indent="-312419" lvl="1" marL="914400" rtl="0" algn="l">
              <a:spcBef>
                <a:spcPts val="0"/>
              </a:spcBef>
              <a:spcAft>
                <a:spcPts val="0"/>
              </a:spcAft>
              <a:buSzPct val="100000"/>
              <a:buChar char="○"/>
            </a:pPr>
            <a:r>
              <a:rPr lang="en" sz="2400"/>
              <a:t>RSP/one-on-one - Tier 3</a:t>
            </a:r>
            <a:endParaRPr sz="2400"/>
          </a:p>
        </p:txBody>
      </p:sp>
      <p:pic>
        <p:nvPicPr>
          <p:cNvPr id="781" name="Google Shape;781;p129"/>
          <p:cNvPicPr preferRelativeResize="0"/>
          <p:nvPr/>
        </p:nvPicPr>
        <p:blipFill rotWithShape="1">
          <a:blip r:embed="rId3">
            <a:alphaModFix/>
          </a:blip>
          <a:srcRect b="0" l="0" r="0" t="18599"/>
          <a:stretch/>
        </p:blipFill>
        <p:spPr>
          <a:xfrm>
            <a:off x="6502275" y="160675"/>
            <a:ext cx="1635475" cy="1775027"/>
          </a:xfrm>
          <a:prstGeom prst="rect">
            <a:avLst/>
          </a:prstGeom>
          <a:noFill/>
          <a:ln>
            <a:noFill/>
          </a:ln>
        </p:spPr>
      </p:pic>
      <p:pic>
        <p:nvPicPr>
          <p:cNvPr id="782" name="Google Shape;782;p129"/>
          <p:cNvPicPr preferRelativeResize="0"/>
          <p:nvPr/>
        </p:nvPicPr>
        <p:blipFill rotWithShape="1">
          <a:blip r:embed="rId4">
            <a:alphaModFix/>
          </a:blip>
          <a:srcRect b="14789" l="9682" r="0" t="2817"/>
          <a:stretch/>
        </p:blipFill>
        <p:spPr>
          <a:xfrm>
            <a:off x="7079750" y="1166275"/>
            <a:ext cx="1477148" cy="1796577"/>
          </a:xfrm>
          <a:prstGeom prst="rect">
            <a:avLst/>
          </a:prstGeom>
          <a:noFill/>
          <a:ln>
            <a:noFill/>
          </a:ln>
        </p:spPr>
      </p:pic>
      <p:pic>
        <p:nvPicPr>
          <p:cNvPr id="783" name="Google Shape;783;p129"/>
          <p:cNvPicPr preferRelativeResize="0"/>
          <p:nvPr/>
        </p:nvPicPr>
        <p:blipFill rotWithShape="1">
          <a:blip r:embed="rId5">
            <a:alphaModFix/>
          </a:blip>
          <a:srcRect b="8669" l="0" r="0" t="9930"/>
          <a:stretch/>
        </p:blipFill>
        <p:spPr>
          <a:xfrm>
            <a:off x="6423700" y="2861601"/>
            <a:ext cx="1635475" cy="177502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130"/>
          <p:cNvSpPr txBox="1"/>
          <p:nvPr>
            <p:ph type="title"/>
          </p:nvPr>
        </p:nvSpPr>
        <p:spPr>
          <a:xfrm>
            <a:off x="446575" y="342400"/>
            <a:ext cx="8382000" cy="997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 sz="3600">
                <a:solidFill>
                  <a:srgbClr val="FF0000"/>
                </a:solidFill>
                <a:latin typeface="Architects Daughter"/>
                <a:ea typeface="Architects Daughter"/>
                <a:cs typeface="Architects Daughter"/>
                <a:sym typeface="Architects Daughter"/>
              </a:rPr>
              <a:t>GATE strategies are also for primary students!</a:t>
            </a:r>
            <a:endParaRPr sz="3600">
              <a:latin typeface="Architects Daughter"/>
              <a:ea typeface="Architects Daughter"/>
              <a:cs typeface="Architects Daughter"/>
              <a:sym typeface="Architects Daughter"/>
            </a:endParaRPr>
          </a:p>
        </p:txBody>
      </p:sp>
      <p:sp>
        <p:nvSpPr>
          <p:cNvPr id="789" name="Google Shape;789;p130"/>
          <p:cNvSpPr txBox="1"/>
          <p:nvPr>
            <p:ph idx="1" type="body"/>
          </p:nvPr>
        </p:nvSpPr>
        <p:spPr>
          <a:xfrm>
            <a:off x="562075" y="1413375"/>
            <a:ext cx="8151000" cy="3451200"/>
          </a:xfrm>
          <a:prstGeom prst="rect">
            <a:avLst/>
          </a:prstGeom>
          <a:solidFill>
            <a:srgbClr val="FFFFFF"/>
          </a:solidFill>
          <a:ln cap="flat" cmpd="sng" w="9525">
            <a:solidFill>
              <a:srgbClr val="333333"/>
            </a:solidFill>
            <a:prstDash val="solid"/>
            <a:round/>
            <a:headEnd len="sm" w="sm" type="none"/>
            <a:tailEnd len="sm" w="sm" type="none"/>
          </a:ln>
        </p:spPr>
        <p:txBody>
          <a:bodyPr anchorCtr="0" anchor="t" bIns="0" lIns="0" spcFirstLastPara="1" rIns="0" wrap="square" tIns="0">
            <a:normAutofit fontScale="25000" lnSpcReduction="20000"/>
          </a:bodyPr>
          <a:lstStyle/>
          <a:p>
            <a:pPr indent="-265112" lvl="0" marL="457200" rtl="0" algn="l">
              <a:lnSpc>
                <a:spcPct val="90000"/>
              </a:lnSpc>
              <a:spcBef>
                <a:spcPts val="0"/>
              </a:spcBef>
              <a:spcAft>
                <a:spcPts val="0"/>
              </a:spcAft>
              <a:buSzPct val="100000"/>
              <a:buFont typeface="Arial"/>
              <a:buChar char="●"/>
            </a:pPr>
            <a:r>
              <a:t/>
            </a:r>
            <a:endParaRPr b="1" sz="2300">
              <a:highlight>
                <a:srgbClr val="000000"/>
              </a:highlight>
              <a:latin typeface="Arial"/>
              <a:ea typeface="Arial"/>
              <a:cs typeface="Arial"/>
              <a:sym typeface="Arial"/>
            </a:endParaRPr>
          </a:p>
          <a:p>
            <a:pPr indent="0" lvl="0" marL="0" rtl="0" algn="l">
              <a:lnSpc>
                <a:spcPct val="90000"/>
              </a:lnSpc>
              <a:spcBef>
                <a:spcPts val="0"/>
              </a:spcBef>
              <a:spcAft>
                <a:spcPts val="0"/>
              </a:spcAft>
              <a:buNone/>
            </a:pPr>
            <a:r>
              <a:rPr b="1" lang="en" sz="9600">
                <a:solidFill>
                  <a:srgbClr val="FF0000"/>
                </a:solidFill>
                <a:latin typeface="Arial"/>
                <a:ea typeface="Arial"/>
                <a:cs typeface="Arial"/>
                <a:sym typeface="Arial"/>
              </a:rPr>
              <a:t>					</a:t>
            </a:r>
            <a:r>
              <a:rPr b="1" lang="en" sz="9600">
                <a:solidFill>
                  <a:srgbClr val="333333"/>
                </a:solidFill>
                <a:latin typeface="Arial"/>
                <a:ea typeface="Arial"/>
                <a:cs typeface="Arial"/>
                <a:sym typeface="Arial"/>
              </a:rPr>
              <a:t>	They are used to…</a:t>
            </a:r>
            <a:endParaRPr b="1" sz="9600">
              <a:solidFill>
                <a:srgbClr val="333333"/>
              </a:solidFill>
              <a:latin typeface="Arial"/>
              <a:ea typeface="Arial"/>
              <a:cs typeface="Arial"/>
              <a:sym typeface="Arial"/>
            </a:endParaRPr>
          </a:p>
          <a:p>
            <a:pPr indent="0" lvl="0" marL="0" rtl="0" algn="l">
              <a:lnSpc>
                <a:spcPct val="90000"/>
              </a:lnSpc>
              <a:spcBef>
                <a:spcPts val="0"/>
              </a:spcBef>
              <a:spcAft>
                <a:spcPts val="0"/>
              </a:spcAft>
              <a:buNone/>
            </a:pPr>
            <a:r>
              <a:t/>
            </a:r>
            <a:endParaRPr b="1" sz="9600">
              <a:latin typeface="Arial"/>
              <a:ea typeface="Arial"/>
              <a:cs typeface="Arial"/>
              <a:sym typeface="Arial"/>
            </a:endParaRPr>
          </a:p>
          <a:p>
            <a:pPr indent="0" lvl="0" marL="0" rtl="0" algn="l">
              <a:lnSpc>
                <a:spcPct val="90000"/>
              </a:lnSpc>
              <a:spcBef>
                <a:spcPts val="0"/>
              </a:spcBef>
              <a:spcAft>
                <a:spcPts val="0"/>
              </a:spcAft>
              <a:buNone/>
            </a:pPr>
            <a:r>
              <a:t/>
            </a:r>
            <a:endParaRPr b="1" sz="9600">
              <a:latin typeface="Arial"/>
              <a:ea typeface="Arial"/>
              <a:cs typeface="Arial"/>
              <a:sym typeface="Arial"/>
            </a:endParaRPr>
          </a:p>
          <a:p>
            <a:pPr indent="0" lvl="0" marL="0" rtl="0" algn="l">
              <a:lnSpc>
                <a:spcPct val="90000"/>
              </a:lnSpc>
              <a:spcBef>
                <a:spcPts val="0"/>
              </a:spcBef>
              <a:spcAft>
                <a:spcPts val="0"/>
              </a:spcAft>
              <a:buNone/>
            </a:pPr>
            <a:r>
              <a:rPr b="1" lang="en" sz="9600">
                <a:latin typeface="Arial"/>
                <a:ea typeface="Arial"/>
                <a:cs typeface="Arial"/>
                <a:sym typeface="Arial"/>
              </a:rPr>
              <a:t>To create lifelong learners.</a:t>
            </a:r>
            <a:endParaRPr b="1" sz="9600">
              <a:latin typeface="Arial"/>
              <a:ea typeface="Arial"/>
              <a:cs typeface="Arial"/>
              <a:sym typeface="Arial"/>
            </a:endParaRPr>
          </a:p>
          <a:p>
            <a:pPr indent="0" lvl="0" marL="0" rtl="0" algn="l">
              <a:lnSpc>
                <a:spcPct val="90000"/>
              </a:lnSpc>
              <a:spcBef>
                <a:spcPts val="0"/>
              </a:spcBef>
              <a:spcAft>
                <a:spcPts val="0"/>
              </a:spcAft>
              <a:buNone/>
            </a:pPr>
            <a:r>
              <a:t/>
            </a:r>
            <a:endParaRPr b="1" sz="9600">
              <a:latin typeface="Arial"/>
              <a:ea typeface="Arial"/>
              <a:cs typeface="Arial"/>
              <a:sym typeface="Arial"/>
            </a:endParaRPr>
          </a:p>
          <a:p>
            <a:pPr indent="0" lvl="0" marL="0" rtl="0" algn="l">
              <a:lnSpc>
                <a:spcPct val="90000"/>
              </a:lnSpc>
              <a:spcBef>
                <a:spcPts val="0"/>
              </a:spcBef>
              <a:spcAft>
                <a:spcPts val="0"/>
              </a:spcAft>
              <a:buNone/>
            </a:pPr>
            <a:r>
              <a:t/>
            </a:r>
            <a:endParaRPr b="1" sz="9600">
              <a:latin typeface="Arial"/>
              <a:ea typeface="Arial"/>
              <a:cs typeface="Arial"/>
              <a:sym typeface="Arial"/>
            </a:endParaRPr>
          </a:p>
          <a:p>
            <a:pPr indent="0" lvl="0" marL="0" rtl="0" algn="l">
              <a:lnSpc>
                <a:spcPct val="90000"/>
              </a:lnSpc>
              <a:spcBef>
                <a:spcPts val="0"/>
              </a:spcBef>
              <a:spcAft>
                <a:spcPts val="0"/>
              </a:spcAft>
              <a:buNone/>
            </a:pPr>
            <a:r>
              <a:rPr b="1" lang="en" sz="9600">
                <a:latin typeface="Arial"/>
                <a:ea typeface="Arial"/>
                <a:cs typeface="Arial"/>
                <a:sym typeface="Arial"/>
              </a:rPr>
              <a:t>To create lifelong learners who can think deeply about themselves and their world.</a:t>
            </a:r>
            <a:endParaRPr b="1" sz="9600">
              <a:latin typeface="Arial"/>
              <a:ea typeface="Arial"/>
              <a:cs typeface="Arial"/>
              <a:sym typeface="Arial"/>
            </a:endParaRPr>
          </a:p>
          <a:p>
            <a:pPr indent="0" lvl="0" marL="0" rtl="0" algn="l">
              <a:lnSpc>
                <a:spcPct val="90000"/>
              </a:lnSpc>
              <a:spcBef>
                <a:spcPts val="0"/>
              </a:spcBef>
              <a:spcAft>
                <a:spcPts val="0"/>
              </a:spcAft>
              <a:buNone/>
            </a:pPr>
            <a:r>
              <a:t/>
            </a:r>
            <a:endParaRPr b="1" sz="9600">
              <a:latin typeface="Arial"/>
              <a:ea typeface="Arial"/>
              <a:cs typeface="Arial"/>
              <a:sym typeface="Arial"/>
            </a:endParaRPr>
          </a:p>
          <a:p>
            <a:pPr indent="0" lvl="0" marL="0" rtl="0" algn="l">
              <a:lnSpc>
                <a:spcPct val="90000"/>
              </a:lnSpc>
              <a:spcBef>
                <a:spcPts val="0"/>
              </a:spcBef>
              <a:spcAft>
                <a:spcPts val="0"/>
              </a:spcAft>
              <a:buNone/>
            </a:pPr>
            <a:r>
              <a:t/>
            </a:r>
            <a:endParaRPr b="1" sz="9600">
              <a:latin typeface="Arial"/>
              <a:ea typeface="Arial"/>
              <a:cs typeface="Arial"/>
              <a:sym typeface="Arial"/>
            </a:endParaRPr>
          </a:p>
          <a:p>
            <a:pPr indent="0" lvl="0" marL="0" rtl="0" algn="l">
              <a:lnSpc>
                <a:spcPct val="90000"/>
              </a:lnSpc>
              <a:spcBef>
                <a:spcPts val="0"/>
              </a:spcBef>
              <a:spcAft>
                <a:spcPts val="0"/>
              </a:spcAft>
              <a:buNone/>
            </a:pPr>
            <a:r>
              <a:t/>
            </a:r>
            <a:endParaRPr b="1" sz="9600">
              <a:latin typeface="Arial"/>
              <a:ea typeface="Arial"/>
              <a:cs typeface="Arial"/>
              <a:sym typeface="Arial"/>
            </a:endParaRPr>
          </a:p>
          <a:p>
            <a:pPr indent="0" lvl="0" marL="0" rtl="0" algn="l">
              <a:lnSpc>
                <a:spcPct val="90000"/>
              </a:lnSpc>
              <a:spcBef>
                <a:spcPts val="0"/>
              </a:spcBef>
              <a:spcAft>
                <a:spcPts val="0"/>
              </a:spcAft>
              <a:buNone/>
            </a:pPr>
            <a:r>
              <a:rPr b="1" lang="en" sz="9600">
                <a:latin typeface="Arial"/>
                <a:ea typeface="Arial"/>
                <a:cs typeface="Arial"/>
                <a:sym typeface="Arial"/>
              </a:rPr>
              <a:t>To create lifelong learners who can think deeply about themselves and their world in order to make an impact on those around them</a:t>
            </a:r>
            <a:endParaRPr b="1" sz="9600">
              <a:latin typeface="Arial"/>
              <a:ea typeface="Arial"/>
              <a:cs typeface="Arial"/>
              <a:sym typeface="Arial"/>
            </a:endParaRPr>
          </a:p>
          <a:p>
            <a:pPr indent="0" lvl="0" marL="0" rtl="0" algn="l">
              <a:lnSpc>
                <a:spcPct val="90000"/>
              </a:lnSpc>
              <a:spcBef>
                <a:spcPts val="0"/>
              </a:spcBef>
              <a:spcAft>
                <a:spcPts val="0"/>
              </a:spcAft>
              <a:buNone/>
            </a:pPr>
            <a:r>
              <a:t/>
            </a:r>
            <a:endParaRPr b="1" sz="9600">
              <a:latin typeface="Arial"/>
              <a:ea typeface="Arial"/>
              <a:cs typeface="Arial"/>
              <a:sym typeface="Arial"/>
            </a:endParaRPr>
          </a:p>
          <a:p>
            <a:pPr indent="-346075" lvl="0" marL="396875" rtl="0" algn="l">
              <a:lnSpc>
                <a:spcPct val="90000"/>
              </a:lnSpc>
              <a:spcBef>
                <a:spcPts val="0"/>
              </a:spcBef>
              <a:spcAft>
                <a:spcPts val="0"/>
              </a:spcAft>
              <a:buSzPct val="100000"/>
              <a:buFont typeface="Arial"/>
              <a:buChar char="●"/>
            </a:pPr>
            <a:r>
              <a:t/>
            </a:r>
            <a:endParaRPr b="1" sz="9600">
              <a:latin typeface="Arial"/>
              <a:ea typeface="Arial"/>
              <a:cs typeface="Arial"/>
              <a:sym typeface="Arial"/>
            </a:endParaRPr>
          </a:p>
          <a:p>
            <a:pPr indent="-396875" lvl="0" marL="396875" rtl="0" algn="l">
              <a:lnSpc>
                <a:spcPct val="90000"/>
              </a:lnSpc>
              <a:spcBef>
                <a:spcPts val="640"/>
              </a:spcBef>
              <a:spcAft>
                <a:spcPts val="0"/>
              </a:spcAft>
              <a:buClr>
                <a:schemeClr val="lt1"/>
              </a:buClr>
              <a:buSzPct val="33333"/>
              <a:buFont typeface="Calibri"/>
              <a:buNone/>
            </a:pPr>
            <a:r>
              <a:t/>
            </a:r>
            <a:endParaRPr b="1" sz="9600">
              <a:latin typeface="Arial"/>
              <a:ea typeface="Arial"/>
              <a:cs typeface="Arial"/>
              <a:sym typeface="Arial"/>
            </a:endParaRPr>
          </a:p>
          <a:p>
            <a:pPr indent="-346075" lvl="0" marL="396875" rtl="0" algn="l">
              <a:lnSpc>
                <a:spcPct val="90000"/>
              </a:lnSpc>
              <a:spcBef>
                <a:spcPts val="640"/>
              </a:spcBef>
              <a:spcAft>
                <a:spcPts val="0"/>
              </a:spcAft>
              <a:buClr>
                <a:schemeClr val="lt1"/>
              </a:buClr>
              <a:buSzPct val="100000"/>
              <a:buFont typeface="Arial"/>
              <a:buChar char="●"/>
            </a:pPr>
            <a:r>
              <a:t/>
            </a:r>
            <a:endParaRPr b="1" sz="9600">
              <a:latin typeface="Arial"/>
              <a:ea typeface="Arial"/>
              <a:cs typeface="Arial"/>
              <a:sym typeface="Arial"/>
            </a:endParaRPr>
          </a:p>
          <a:p>
            <a:pPr indent="-396875" lvl="0" marL="396875" rtl="0" algn="l">
              <a:lnSpc>
                <a:spcPct val="90000"/>
              </a:lnSpc>
              <a:spcBef>
                <a:spcPts val="640"/>
              </a:spcBef>
              <a:spcAft>
                <a:spcPts val="0"/>
              </a:spcAft>
              <a:buClr>
                <a:schemeClr val="lt1"/>
              </a:buClr>
              <a:buSzPct val="33333"/>
              <a:buFont typeface="Calibri"/>
              <a:buNone/>
            </a:pPr>
            <a:r>
              <a:t/>
            </a:r>
            <a:endParaRPr sz="9600"/>
          </a:p>
          <a:p>
            <a:pPr indent="-193675" lvl="0" marL="396875" rtl="0" algn="l">
              <a:lnSpc>
                <a:spcPct val="90000"/>
              </a:lnSpc>
              <a:spcBef>
                <a:spcPts val="640"/>
              </a:spcBef>
              <a:spcAft>
                <a:spcPts val="0"/>
              </a:spcAft>
              <a:buClr>
                <a:schemeClr val="lt1"/>
              </a:buClr>
              <a:buSzPct val="246153"/>
              <a:buFont typeface="Calibri"/>
              <a:buNone/>
            </a:pPr>
            <a:r>
              <a:t/>
            </a:r>
            <a:endParaRPr/>
          </a:p>
          <a:p>
            <a:pPr indent="-193675" lvl="0" marL="396875" rtl="0" algn="l">
              <a:lnSpc>
                <a:spcPct val="90000"/>
              </a:lnSpc>
              <a:spcBef>
                <a:spcPts val="640"/>
              </a:spcBef>
              <a:spcAft>
                <a:spcPts val="1200"/>
              </a:spcAft>
              <a:buClr>
                <a:schemeClr val="lt1"/>
              </a:buClr>
              <a:buSzPct val="246153"/>
              <a:buFont typeface="Calibri"/>
              <a:buNone/>
            </a:pPr>
            <a:r>
              <a:t/>
            </a:r>
            <a:endParaRPr/>
          </a:p>
        </p:txBody>
      </p:sp>
      <p:pic>
        <p:nvPicPr>
          <p:cNvPr id="790" name="Google Shape;790;p130"/>
          <p:cNvPicPr preferRelativeResize="0"/>
          <p:nvPr/>
        </p:nvPicPr>
        <p:blipFill>
          <a:blip r:embed="rId3">
            <a:alphaModFix/>
          </a:blip>
          <a:stretch>
            <a:fillRect/>
          </a:stretch>
        </p:blipFill>
        <p:spPr>
          <a:xfrm rot="-1590844">
            <a:off x="7504700" y="1561800"/>
            <a:ext cx="869850" cy="869850"/>
          </a:xfrm>
          <a:prstGeom prst="rect">
            <a:avLst/>
          </a:prstGeom>
          <a:noFill/>
          <a:ln>
            <a:noFill/>
          </a:ln>
        </p:spPr>
      </p:pic>
      <p:pic>
        <p:nvPicPr>
          <p:cNvPr id="791" name="Google Shape;791;p130"/>
          <p:cNvPicPr preferRelativeResize="0"/>
          <p:nvPr/>
        </p:nvPicPr>
        <p:blipFill>
          <a:blip r:embed="rId4">
            <a:alphaModFix/>
          </a:blip>
          <a:stretch>
            <a:fillRect/>
          </a:stretch>
        </p:blipFill>
        <p:spPr>
          <a:xfrm rot="864734">
            <a:off x="599919" y="909600"/>
            <a:ext cx="869850" cy="869850"/>
          </a:xfrm>
          <a:prstGeom prst="rect">
            <a:avLst/>
          </a:prstGeom>
          <a:noFill/>
          <a:ln>
            <a:noFill/>
          </a:ln>
        </p:spPr>
      </p:pic>
    </p:spTree>
  </p:cSld>
  <p:clrMapOvr>
    <a:masterClrMapping/>
  </p:clrMapOvr>
  <p:transition spd="med">
    <p:push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89">
                                            <p:txEl>
                                              <p:pRg end="0" st="0"/>
                                            </p:txEl>
                                          </p:spTgt>
                                        </p:tgtEl>
                                        <p:attrNameLst>
                                          <p:attrName>style.visibility</p:attrName>
                                        </p:attrNameLst>
                                      </p:cBhvr>
                                      <p:to>
                                        <p:strVal val="visible"/>
                                      </p:to>
                                    </p:set>
                                    <p:anim calcmode="lin" valueType="num">
                                      <p:cBhvr additive="base">
                                        <p:cTn dur="1000"/>
                                        <p:tgtEl>
                                          <p:spTgt spid="789">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89">
                                            <p:txEl>
                                              <p:pRg end="1" st="1"/>
                                            </p:txEl>
                                          </p:spTgt>
                                        </p:tgtEl>
                                        <p:attrNameLst>
                                          <p:attrName>style.visibility</p:attrName>
                                        </p:attrNameLst>
                                      </p:cBhvr>
                                      <p:to>
                                        <p:strVal val="visible"/>
                                      </p:to>
                                    </p:set>
                                    <p:anim calcmode="lin" valueType="num">
                                      <p:cBhvr additive="base">
                                        <p:cTn dur="1000"/>
                                        <p:tgtEl>
                                          <p:spTgt spid="789">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89">
                                            <p:txEl>
                                              <p:pRg end="2" st="2"/>
                                            </p:txEl>
                                          </p:spTgt>
                                        </p:tgtEl>
                                        <p:attrNameLst>
                                          <p:attrName>style.visibility</p:attrName>
                                        </p:attrNameLst>
                                      </p:cBhvr>
                                      <p:to>
                                        <p:strVal val="visible"/>
                                      </p:to>
                                    </p:set>
                                    <p:anim calcmode="lin" valueType="num">
                                      <p:cBhvr additive="base">
                                        <p:cTn dur="1000"/>
                                        <p:tgtEl>
                                          <p:spTgt spid="789">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89">
                                            <p:txEl>
                                              <p:pRg end="3" st="3"/>
                                            </p:txEl>
                                          </p:spTgt>
                                        </p:tgtEl>
                                        <p:attrNameLst>
                                          <p:attrName>style.visibility</p:attrName>
                                        </p:attrNameLst>
                                      </p:cBhvr>
                                      <p:to>
                                        <p:strVal val="visible"/>
                                      </p:to>
                                    </p:set>
                                    <p:anim calcmode="lin" valueType="num">
                                      <p:cBhvr additive="base">
                                        <p:cTn dur="1000"/>
                                        <p:tgtEl>
                                          <p:spTgt spid="789">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89">
                                            <p:txEl>
                                              <p:pRg end="4" st="4"/>
                                            </p:txEl>
                                          </p:spTgt>
                                        </p:tgtEl>
                                        <p:attrNameLst>
                                          <p:attrName>style.visibility</p:attrName>
                                        </p:attrNameLst>
                                      </p:cBhvr>
                                      <p:to>
                                        <p:strVal val="visible"/>
                                      </p:to>
                                    </p:set>
                                    <p:anim calcmode="lin" valueType="num">
                                      <p:cBhvr additive="base">
                                        <p:cTn dur="1000"/>
                                        <p:tgtEl>
                                          <p:spTgt spid="789">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89">
                                            <p:txEl>
                                              <p:pRg end="5" st="5"/>
                                            </p:txEl>
                                          </p:spTgt>
                                        </p:tgtEl>
                                        <p:attrNameLst>
                                          <p:attrName>style.visibility</p:attrName>
                                        </p:attrNameLst>
                                      </p:cBhvr>
                                      <p:to>
                                        <p:strVal val="visible"/>
                                      </p:to>
                                    </p:set>
                                    <p:anim calcmode="lin" valueType="num">
                                      <p:cBhvr additive="base">
                                        <p:cTn dur="1000"/>
                                        <p:tgtEl>
                                          <p:spTgt spid="789">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89">
                                            <p:txEl>
                                              <p:pRg end="6" st="6"/>
                                            </p:txEl>
                                          </p:spTgt>
                                        </p:tgtEl>
                                        <p:attrNameLst>
                                          <p:attrName>style.visibility</p:attrName>
                                        </p:attrNameLst>
                                      </p:cBhvr>
                                      <p:to>
                                        <p:strVal val="visible"/>
                                      </p:to>
                                    </p:set>
                                    <p:anim calcmode="lin" valueType="num">
                                      <p:cBhvr additive="base">
                                        <p:cTn dur="1000"/>
                                        <p:tgtEl>
                                          <p:spTgt spid="789">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89">
                                            <p:txEl>
                                              <p:pRg end="7" st="7"/>
                                            </p:txEl>
                                          </p:spTgt>
                                        </p:tgtEl>
                                        <p:attrNameLst>
                                          <p:attrName>style.visibility</p:attrName>
                                        </p:attrNameLst>
                                      </p:cBhvr>
                                      <p:to>
                                        <p:strVal val="visible"/>
                                      </p:to>
                                    </p:set>
                                    <p:anim calcmode="lin" valueType="num">
                                      <p:cBhvr additive="base">
                                        <p:cTn dur="1000"/>
                                        <p:tgtEl>
                                          <p:spTgt spid="789">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89">
                                            <p:txEl>
                                              <p:pRg end="8" st="8"/>
                                            </p:txEl>
                                          </p:spTgt>
                                        </p:tgtEl>
                                        <p:attrNameLst>
                                          <p:attrName>style.visibility</p:attrName>
                                        </p:attrNameLst>
                                      </p:cBhvr>
                                      <p:to>
                                        <p:strVal val="visible"/>
                                      </p:to>
                                    </p:set>
                                    <p:anim calcmode="lin" valueType="num">
                                      <p:cBhvr additive="base">
                                        <p:cTn dur="1000"/>
                                        <p:tgtEl>
                                          <p:spTgt spid="789">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89">
                                            <p:txEl>
                                              <p:pRg end="9" st="9"/>
                                            </p:txEl>
                                          </p:spTgt>
                                        </p:tgtEl>
                                        <p:attrNameLst>
                                          <p:attrName>style.visibility</p:attrName>
                                        </p:attrNameLst>
                                      </p:cBhvr>
                                      <p:to>
                                        <p:strVal val="visible"/>
                                      </p:to>
                                    </p:set>
                                    <p:anim calcmode="lin" valueType="num">
                                      <p:cBhvr additive="base">
                                        <p:cTn dur="1000"/>
                                        <p:tgtEl>
                                          <p:spTgt spid="789">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89">
                                            <p:txEl>
                                              <p:pRg end="10" st="10"/>
                                            </p:txEl>
                                          </p:spTgt>
                                        </p:tgtEl>
                                        <p:attrNameLst>
                                          <p:attrName>style.visibility</p:attrName>
                                        </p:attrNameLst>
                                      </p:cBhvr>
                                      <p:to>
                                        <p:strVal val="visible"/>
                                      </p:to>
                                    </p:set>
                                    <p:anim calcmode="lin" valueType="num">
                                      <p:cBhvr additive="base">
                                        <p:cTn dur="1000"/>
                                        <p:tgtEl>
                                          <p:spTgt spid="789">
                                            <p:txEl>
                                              <p:pRg end="10" st="1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89">
                                            <p:txEl>
                                              <p:pRg end="11" st="11"/>
                                            </p:txEl>
                                          </p:spTgt>
                                        </p:tgtEl>
                                        <p:attrNameLst>
                                          <p:attrName>style.visibility</p:attrName>
                                        </p:attrNameLst>
                                      </p:cBhvr>
                                      <p:to>
                                        <p:strVal val="visible"/>
                                      </p:to>
                                    </p:set>
                                    <p:anim calcmode="lin" valueType="num">
                                      <p:cBhvr additive="base">
                                        <p:cTn dur="1000"/>
                                        <p:tgtEl>
                                          <p:spTgt spid="789">
                                            <p:txEl>
                                              <p:pRg end="11" st="1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89">
                                            <p:txEl>
                                              <p:pRg end="12" st="12"/>
                                            </p:txEl>
                                          </p:spTgt>
                                        </p:tgtEl>
                                        <p:attrNameLst>
                                          <p:attrName>style.visibility</p:attrName>
                                        </p:attrNameLst>
                                      </p:cBhvr>
                                      <p:to>
                                        <p:strVal val="visible"/>
                                      </p:to>
                                    </p:set>
                                    <p:anim calcmode="lin" valueType="num">
                                      <p:cBhvr additive="base">
                                        <p:cTn dur="1000"/>
                                        <p:tgtEl>
                                          <p:spTgt spid="789">
                                            <p:txEl>
                                              <p:pRg end="12" st="1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89">
                                            <p:txEl>
                                              <p:pRg end="13" st="13"/>
                                            </p:txEl>
                                          </p:spTgt>
                                        </p:tgtEl>
                                        <p:attrNameLst>
                                          <p:attrName>style.visibility</p:attrName>
                                        </p:attrNameLst>
                                      </p:cBhvr>
                                      <p:to>
                                        <p:strVal val="visible"/>
                                      </p:to>
                                    </p:set>
                                    <p:anim calcmode="lin" valueType="num">
                                      <p:cBhvr additive="base">
                                        <p:cTn dur="1000"/>
                                        <p:tgtEl>
                                          <p:spTgt spid="789">
                                            <p:txEl>
                                              <p:pRg end="13" st="1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89">
                                            <p:txEl>
                                              <p:pRg end="14" st="14"/>
                                            </p:txEl>
                                          </p:spTgt>
                                        </p:tgtEl>
                                        <p:attrNameLst>
                                          <p:attrName>style.visibility</p:attrName>
                                        </p:attrNameLst>
                                      </p:cBhvr>
                                      <p:to>
                                        <p:strVal val="visible"/>
                                      </p:to>
                                    </p:set>
                                    <p:anim calcmode="lin" valueType="num">
                                      <p:cBhvr additive="base">
                                        <p:cTn dur="1000"/>
                                        <p:tgtEl>
                                          <p:spTgt spid="789">
                                            <p:txEl>
                                              <p:pRg end="14" st="1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89">
                                            <p:txEl>
                                              <p:pRg end="15" st="15"/>
                                            </p:txEl>
                                          </p:spTgt>
                                        </p:tgtEl>
                                        <p:attrNameLst>
                                          <p:attrName>style.visibility</p:attrName>
                                        </p:attrNameLst>
                                      </p:cBhvr>
                                      <p:to>
                                        <p:strVal val="visible"/>
                                      </p:to>
                                    </p:set>
                                    <p:anim calcmode="lin" valueType="num">
                                      <p:cBhvr additive="base">
                                        <p:cTn dur="1000"/>
                                        <p:tgtEl>
                                          <p:spTgt spid="789">
                                            <p:txEl>
                                              <p:pRg end="15" st="1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89">
                                            <p:txEl>
                                              <p:pRg end="16" st="16"/>
                                            </p:txEl>
                                          </p:spTgt>
                                        </p:tgtEl>
                                        <p:attrNameLst>
                                          <p:attrName>style.visibility</p:attrName>
                                        </p:attrNameLst>
                                      </p:cBhvr>
                                      <p:to>
                                        <p:strVal val="visible"/>
                                      </p:to>
                                    </p:set>
                                    <p:anim calcmode="lin" valueType="num">
                                      <p:cBhvr additive="base">
                                        <p:cTn dur="1000"/>
                                        <p:tgtEl>
                                          <p:spTgt spid="789">
                                            <p:txEl>
                                              <p:pRg end="16" st="1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89">
                                            <p:txEl>
                                              <p:pRg end="17" st="17"/>
                                            </p:txEl>
                                          </p:spTgt>
                                        </p:tgtEl>
                                        <p:attrNameLst>
                                          <p:attrName>style.visibility</p:attrName>
                                        </p:attrNameLst>
                                      </p:cBhvr>
                                      <p:to>
                                        <p:strVal val="visible"/>
                                      </p:to>
                                    </p:set>
                                    <p:anim calcmode="lin" valueType="num">
                                      <p:cBhvr additive="base">
                                        <p:cTn dur="1000"/>
                                        <p:tgtEl>
                                          <p:spTgt spid="789">
                                            <p:txEl>
                                              <p:pRg end="17" st="1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89">
                                            <p:txEl>
                                              <p:pRg end="18" st="18"/>
                                            </p:txEl>
                                          </p:spTgt>
                                        </p:tgtEl>
                                        <p:attrNameLst>
                                          <p:attrName>style.visibility</p:attrName>
                                        </p:attrNameLst>
                                      </p:cBhvr>
                                      <p:to>
                                        <p:strVal val="visible"/>
                                      </p:to>
                                    </p:set>
                                    <p:anim calcmode="lin" valueType="num">
                                      <p:cBhvr additive="base">
                                        <p:cTn dur="1000"/>
                                        <p:tgtEl>
                                          <p:spTgt spid="789">
                                            <p:txEl>
                                              <p:pRg end="18" st="18"/>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sp>
        <p:nvSpPr>
          <p:cNvPr id="796" name="Google Shape;796;p131"/>
          <p:cNvSpPr txBox="1"/>
          <p:nvPr>
            <p:ph idx="4294967295" type="ctrTitle"/>
          </p:nvPr>
        </p:nvSpPr>
        <p:spPr>
          <a:xfrm>
            <a:off x="533400" y="1801450"/>
            <a:ext cx="5369700" cy="1159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6000">
                <a:solidFill>
                  <a:srgbClr val="FFFFFF"/>
                </a:solidFill>
              </a:rPr>
              <a:t>Depth &amp; Complexity</a:t>
            </a:r>
            <a:endParaRPr sz="6000">
              <a:solidFill>
                <a:srgbClr val="FFFFFF"/>
              </a:solidFill>
            </a:endParaRPr>
          </a:p>
        </p:txBody>
      </p:sp>
      <p:sp>
        <p:nvSpPr>
          <p:cNvPr id="797" name="Google Shape;797;p131"/>
          <p:cNvSpPr txBox="1"/>
          <p:nvPr>
            <p:ph idx="4294967295" type="subTitle"/>
          </p:nvPr>
        </p:nvSpPr>
        <p:spPr>
          <a:xfrm>
            <a:off x="533400" y="3646600"/>
            <a:ext cx="5555700" cy="784800"/>
          </a:xfrm>
          <a:prstGeom prst="rect">
            <a:avLst/>
          </a:prstGeom>
        </p:spPr>
        <p:txBody>
          <a:bodyPr anchorCtr="0" anchor="t" bIns="91425" lIns="91425" spcFirstLastPara="1" rIns="91425" wrap="square" tIns="91425">
            <a:normAutofit fontScale="70000"/>
          </a:bodyPr>
          <a:lstStyle/>
          <a:p>
            <a:pPr indent="0" lvl="0" marL="0" rtl="0" algn="l">
              <a:spcBef>
                <a:spcPts val="0"/>
              </a:spcBef>
              <a:spcAft>
                <a:spcPts val="1200"/>
              </a:spcAft>
              <a:buNone/>
            </a:pPr>
            <a:r>
              <a:rPr lang="en" sz="1800">
                <a:solidFill>
                  <a:srgbClr val="FFFFFF"/>
                </a:solidFill>
                <a:latin typeface="Work Sans"/>
                <a:ea typeface="Work Sans"/>
                <a:cs typeface="Work Sans"/>
                <a:sym typeface="Work Sans"/>
              </a:rPr>
              <a:t>Designed to help students go beyond surface level understanding of a concept &amp; enhance their ability to think critically</a:t>
            </a:r>
            <a:endParaRPr sz="1800">
              <a:solidFill>
                <a:srgbClr val="FFFFFF"/>
              </a:solidFill>
            </a:endParaRPr>
          </a:p>
        </p:txBody>
      </p:sp>
      <p:sp>
        <p:nvSpPr>
          <p:cNvPr id="798" name="Google Shape;798;p131"/>
          <p:cNvSpPr txBox="1"/>
          <p:nvPr>
            <p:ph idx="12" type="sldNum"/>
          </p:nvPr>
        </p:nvSpPr>
        <p:spPr>
          <a:xfrm>
            <a:off x="8159499" y="439327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799" name="Google Shape;799;p131"/>
          <p:cNvPicPr preferRelativeResize="0"/>
          <p:nvPr/>
        </p:nvPicPr>
        <p:blipFill>
          <a:blip r:embed="rId3">
            <a:alphaModFix/>
          </a:blip>
          <a:stretch>
            <a:fillRect/>
          </a:stretch>
        </p:blipFill>
        <p:spPr>
          <a:xfrm>
            <a:off x="2158994" y="501600"/>
            <a:ext cx="869850" cy="869850"/>
          </a:xfrm>
          <a:prstGeom prst="rect">
            <a:avLst/>
          </a:prstGeom>
          <a:noFill/>
          <a:ln>
            <a:noFill/>
          </a:ln>
        </p:spPr>
      </p:pic>
      <p:pic>
        <p:nvPicPr>
          <p:cNvPr id="800" name="Google Shape;800;p131"/>
          <p:cNvPicPr preferRelativeResize="0"/>
          <p:nvPr/>
        </p:nvPicPr>
        <p:blipFill>
          <a:blip r:embed="rId4">
            <a:alphaModFix/>
          </a:blip>
          <a:stretch>
            <a:fillRect/>
          </a:stretch>
        </p:blipFill>
        <p:spPr>
          <a:xfrm>
            <a:off x="766525" y="501600"/>
            <a:ext cx="869850" cy="869850"/>
          </a:xfrm>
          <a:prstGeom prst="rect">
            <a:avLst/>
          </a:prstGeom>
          <a:noFill/>
          <a:ln>
            <a:noFill/>
          </a:ln>
        </p:spPr>
      </p:pic>
      <p:pic>
        <p:nvPicPr>
          <p:cNvPr id="801" name="Google Shape;801;p131"/>
          <p:cNvPicPr preferRelativeResize="0"/>
          <p:nvPr/>
        </p:nvPicPr>
        <p:blipFill>
          <a:blip r:embed="rId5">
            <a:alphaModFix/>
          </a:blip>
          <a:stretch>
            <a:fillRect/>
          </a:stretch>
        </p:blipFill>
        <p:spPr>
          <a:xfrm>
            <a:off x="3500428" y="501600"/>
            <a:ext cx="869850" cy="869850"/>
          </a:xfrm>
          <a:prstGeom prst="rect">
            <a:avLst/>
          </a:prstGeom>
          <a:noFill/>
          <a:ln>
            <a:noFill/>
          </a:ln>
        </p:spPr>
      </p:pic>
      <p:pic>
        <p:nvPicPr>
          <p:cNvPr id="802" name="Google Shape;802;p131"/>
          <p:cNvPicPr preferRelativeResize="0"/>
          <p:nvPr/>
        </p:nvPicPr>
        <p:blipFill>
          <a:blip r:embed="rId6">
            <a:alphaModFix/>
          </a:blip>
          <a:stretch>
            <a:fillRect/>
          </a:stretch>
        </p:blipFill>
        <p:spPr>
          <a:xfrm>
            <a:off x="4841850" y="501600"/>
            <a:ext cx="869850" cy="869850"/>
          </a:xfrm>
          <a:prstGeom prst="rect">
            <a:avLst/>
          </a:prstGeom>
          <a:noFill/>
          <a:ln>
            <a:noFill/>
          </a:ln>
        </p:spPr>
      </p:pic>
      <p:pic>
        <p:nvPicPr>
          <p:cNvPr id="803" name="Google Shape;803;p131"/>
          <p:cNvPicPr preferRelativeResize="0"/>
          <p:nvPr/>
        </p:nvPicPr>
        <p:blipFill>
          <a:blip r:embed="rId7">
            <a:alphaModFix/>
          </a:blip>
          <a:stretch>
            <a:fillRect/>
          </a:stretch>
        </p:blipFill>
        <p:spPr>
          <a:xfrm>
            <a:off x="6164213" y="501600"/>
            <a:ext cx="869850" cy="869850"/>
          </a:xfrm>
          <a:prstGeom prst="rect">
            <a:avLst/>
          </a:prstGeom>
          <a:noFill/>
          <a:ln>
            <a:noFill/>
          </a:ln>
        </p:spPr>
      </p:pic>
      <p:pic>
        <p:nvPicPr>
          <p:cNvPr id="804" name="Google Shape;804;p131"/>
          <p:cNvPicPr preferRelativeResize="0"/>
          <p:nvPr/>
        </p:nvPicPr>
        <p:blipFill>
          <a:blip r:embed="rId8">
            <a:alphaModFix/>
          </a:blip>
          <a:stretch>
            <a:fillRect/>
          </a:stretch>
        </p:blipFill>
        <p:spPr>
          <a:xfrm>
            <a:off x="7486600" y="501600"/>
            <a:ext cx="869850" cy="869850"/>
          </a:xfrm>
          <a:prstGeom prst="rect">
            <a:avLst/>
          </a:prstGeom>
          <a:noFill/>
          <a:ln>
            <a:noFill/>
          </a:ln>
        </p:spPr>
      </p:pic>
      <p:pic>
        <p:nvPicPr>
          <p:cNvPr id="805" name="Google Shape;805;p131"/>
          <p:cNvPicPr preferRelativeResize="0"/>
          <p:nvPr/>
        </p:nvPicPr>
        <p:blipFill>
          <a:blip r:embed="rId9">
            <a:alphaModFix/>
          </a:blip>
          <a:stretch>
            <a:fillRect/>
          </a:stretch>
        </p:blipFill>
        <p:spPr>
          <a:xfrm>
            <a:off x="6207900" y="1762800"/>
            <a:ext cx="869851" cy="869851"/>
          </a:xfrm>
          <a:prstGeom prst="rect">
            <a:avLst/>
          </a:prstGeom>
          <a:noFill/>
          <a:ln>
            <a:noFill/>
          </a:ln>
        </p:spPr>
      </p:pic>
      <p:pic>
        <p:nvPicPr>
          <p:cNvPr id="806" name="Google Shape;806;p131"/>
          <p:cNvPicPr preferRelativeResize="0"/>
          <p:nvPr/>
        </p:nvPicPr>
        <p:blipFill>
          <a:blip r:embed="rId10">
            <a:alphaModFix/>
          </a:blip>
          <a:stretch>
            <a:fillRect/>
          </a:stretch>
        </p:blipFill>
        <p:spPr>
          <a:xfrm>
            <a:off x="6207900" y="3075000"/>
            <a:ext cx="869850" cy="869850"/>
          </a:xfrm>
          <a:prstGeom prst="rect">
            <a:avLst/>
          </a:prstGeom>
          <a:noFill/>
          <a:ln>
            <a:noFill/>
          </a:ln>
        </p:spPr>
      </p:pic>
      <p:pic>
        <p:nvPicPr>
          <p:cNvPr id="807" name="Google Shape;807;p131"/>
          <p:cNvPicPr preferRelativeResize="0"/>
          <p:nvPr/>
        </p:nvPicPr>
        <p:blipFill>
          <a:blip r:embed="rId11">
            <a:alphaModFix/>
          </a:blip>
          <a:stretch>
            <a:fillRect/>
          </a:stretch>
        </p:blipFill>
        <p:spPr>
          <a:xfrm>
            <a:off x="7486569" y="1762794"/>
            <a:ext cx="869850" cy="869850"/>
          </a:xfrm>
          <a:prstGeom prst="rect">
            <a:avLst/>
          </a:prstGeom>
          <a:noFill/>
          <a:ln>
            <a:noFill/>
          </a:ln>
        </p:spPr>
      </p:pic>
      <p:pic>
        <p:nvPicPr>
          <p:cNvPr id="808" name="Google Shape;808;p131"/>
          <p:cNvPicPr preferRelativeResize="0"/>
          <p:nvPr/>
        </p:nvPicPr>
        <p:blipFill>
          <a:blip r:embed="rId12">
            <a:alphaModFix/>
          </a:blip>
          <a:stretch>
            <a:fillRect/>
          </a:stretch>
        </p:blipFill>
        <p:spPr>
          <a:xfrm>
            <a:off x="7486569" y="3074994"/>
            <a:ext cx="869850" cy="869850"/>
          </a:xfrm>
          <a:prstGeom prst="rect">
            <a:avLst/>
          </a:prstGeom>
          <a:noFill/>
          <a:ln>
            <a:noFill/>
          </a:ln>
        </p:spPr>
      </p:pic>
      <p:pic>
        <p:nvPicPr>
          <p:cNvPr id="809" name="Google Shape;809;p131"/>
          <p:cNvPicPr preferRelativeResize="0"/>
          <p:nvPr/>
        </p:nvPicPr>
        <p:blipFill>
          <a:blip r:embed="rId13">
            <a:alphaModFix/>
          </a:blip>
          <a:stretch>
            <a:fillRect/>
          </a:stretch>
        </p:blipFill>
        <p:spPr>
          <a:xfrm>
            <a:off x="4950775" y="1762800"/>
            <a:ext cx="869850" cy="869850"/>
          </a:xfrm>
          <a:prstGeom prst="rect">
            <a:avLst/>
          </a:prstGeom>
          <a:noFill/>
          <a:ln>
            <a:noFill/>
          </a:ln>
        </p:spPr>
      </p:pic>
      <p:pic>
        <p:nvPicPr>
          <p:cNvPr id="810" name="Google Shape;810;p131"/>
          <p:cNvPicPr preferRelativeResize="0"/>
          <p:nvPr/>
        </p:nvPicPr>
        <p:blipFill>
          <a:blip r:embed="rId14">
            <a:alphaModFix/>
          </a:blip>
          <a:stretch>
            <a:fillRect/>
          </a:stretch>
        </p:blipFill>
        <p:spPr>
          <a:xfrm>
            <a:off x="3678650" y="1762800"/>
            <a:ext cx="949500" cy="869850"/>
          </a:xfrm>
          <a:prstGeom prst="rect">
            <a:avLst/>
          </a:prstGeom>
          <a:noFill/>
          <a:ln cap="flat" cmpd="sng" w="9525">
            <a:solidFill>
              <a:schemeClr val="lt1"/>
            </a:solidFill>
            <a:prstDash val="solid"/>
            <a:round/>
            <a:headEnd len="sm" w="sm" type="none"/>
            <a:tailEnd len="sm" w="sm" type="none"/>
          </a:ln>
        </p:spPr>
      </p:pic>
      <p:sp>
        <p:nvSpPr>
          <p:cNvPr id="811" name="Google Shape;811;p131"/>
          <p:cNvSpPr txBox="1"/>
          <p:nvPr/>
        </p:nvSpPr>
        <p:spPr>
          <a:xfrm>
            <a:off x="3743300" y="2326750"/>
            <a:ext cx="820200" cy="10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Nunito"/>
                <a:ea typeface="Nunito"/>
                <a:cs typeface="Nunito"/>
                <a:sym typeface="Nunito"/>
              </a:rPr>
              <a:t>Impact</a:t>
            </a:r>
            <a:endParaRPr>
              <a:solidFill>
                <a:schemeClr val="lt1"/>
              </a:solidFill>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105"/>
          <p:cNvSpPr txBox="1"/>
          <p:nvPr>
            <p:ph type="title"/>
          </p:nvPr>
        </p:nvSpPr>
        <p:spPr>
          <a:xfrm>
            <a:off x="311700" y="30055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rgbClr val="663366"/>
              </a:buClr>
              <a:buFont typeface="Rockwell"/>
              <a:buNone/>
            </a:pPr>
            <a:r>
              <a:rPr lang="en" sz="3600">
                <a:solidFill>
                  <a:srgbClr val="663366"/>
                </a:solidFill>
                <a:latin typeface="Rockwell"/>
                <a:ea typeface="Rockwell"/>
                <a:cs typeface="Rockwell"/>
                <a:sym typeface="Rockwell"/>
              </a:rPr>
              <a:t>Why do we need a GATE Parent Advisory Committee?</a:t>
            </a:r>
            <a:endParaRPr sz="3600">
              <a:solidFill>
                <a:srgbClr val="663366"/>
              </a:solidFill>
              <a:latin typeface="Rockwell"/>
              <a:ea typeface="Rockwell"/>
              <a:cs typeface="Rockwell"/>
              <a:sym typeface="Rockwell"/>
            </a:endParaRPr>
          </a:p>
          <a:p>
            <a:pPr indent="0" lvl="0" marL="0" rtl="0" algn="l">
              <a:spcBef>
                <a:spcPts val="0"/>
              </a:spcBef>
              <a:spcAft>
                <a:spcPts val="0"/>
              </a:spcAft>
              <a:buNone/>
            </a:pPr>
            <a:r>
              <a:t/>
            </a:r>
            <a:endParaRPr/>
          </a:p>
        </p:txBody>
      </p:sp>
      <p:sp>
        <p:nvSpPr>
          <p:cNvPr id="608" name="Google Shape;608;p105"/>
          <p:cNvSpPr txBox="1"/>
          <p:nvPr>
            <p:ph idx="1" type="body"/>
          </p:nvPr>
        </p:nvSpPr>
        <p:spPr>
          <a:xfrm>
            <a:off x="469375" y="1574050"/>
            <a:ext cx="8362800" cy="2994900"/>
          </a:xfrm>
          <a:prstGeom prst="rect">
            <a:avLst/>
          </a:prstGeom>
        </p:spPr>
        <p:txBody>
          <a:bodyPr anchorCtr="0" anchor="t" bIns="91425" lIns="91425" spcFirstLastPara="1" rIns="91425" wrap="square" tIns="91425">
            <a:normAutofit/>
          </a:bodyPr>
          <a:lstStyle/>
          <a:p>
            <a:pPr indent="-228600" lvl="0" marL="228600" rtl="0" algn="ctr">
              <a:lnSpc>
                <a:spcPct val="100000"/>
              </a:lnSpc>
              <a:spcBef>
                <a:spcPts val="0"/>
              </a:spcBef>
              <a:spcAft>
                <a:spcPts val="0"/>
              </a:spcAft>
              <a:buClr>
                <a:srgbClr val="663366"/>
              </a:buClr>
              <a:buSzPts val="1500"/>
              <a:buFont typeface="Noto Sans Symbols"/>
              <a:buChar char="■"/>
            </a:pPr>
            <a:r>
              <a:rPr lang="en" sz="2000">
                <a:solidFill>
                  <a:srgbClr val="595959"/>
                </a:solidFill>
                <a:latin typeface="Rockwell"/>
                <a:ea typeface="Rockwell"/>
                <a:cs typeface="Rockwell"/>
                <a:sym typeface="Rockwell"/>
              </a:rPr>
              <a:t>Gifted students represent a vital resource that has unlimited potential.</a:t>
            </a:r>
            <a:endParaRPr sz="2000">
              <a:solidFill>
                <a:srgbClr val="595959"/>
              </a:solidFill>
              <a:latin typeface="Rockwell"/>
              <a:ea typeface="Rockwell"/>
              <a:cs typeface="Rockwell"/>
              <a:sym typeface="Rockwell"/>
            </a:endParaRPr>
          </a:p>
          <a:p>
            <a:pPr indent="-228600" lvl="0" marL="228600" rtl="0" algn="ctr">
              <a:lnSpc>
                <a:spcPct val="100000"/>
              </a:lnSpc>
              <a:spcBef>
                <a:spcPts val="2000"/>
              </a:spcBef>
              <a:spcAft>
                <a:spcPts val="0"/>
              </a:spcAft>
              <a:buClr>
                <a:srgbClr val="663366"/>
              </a:buClr>
              <a:buSzPts val="1500"/>
              <a:buFont typeface="Noto Sans Symbols"/>
              <a:buChar char="■"/>
            </a:pPr>
            <a:r>
              <a:rPr lang="en" sz="2000">
                <a:solidFill>
                  <a:srgbClr val="595959"/>
                </a:solidFill>
                <a:latin typeface="Rockwell"/>
                <a:ea typeface="Rockwell"/>
                <a:cs typeface="Rockwell"/>
                <a:sym typeface="Rockwell"/>
              </a:rPr>
              <a:t>We need to make sure that these exceptional young people have the support and services they need to be successful.”</a:t>
            </a:r>
            <a:endParaRPr sz="2000">
              <a:solidFill>
                <a:srgbClr val="595959"/>
              </a:solidFill>
              <a:latin typeface="Rockwell"/>
              <a:ea typeface="Rockwell"/>
              <a:cs typeface="Rockwell"/>
              <a:sym typeface="Rockwell"/>
            </a:endParaRPr>
          </a:p>
          <a:p>
            <a:pPr indent="-133350" lvl="0" marL="228600" rtl="0" algn="ctr">
              <a:lnSpc>
                <a:spcPct val="100000"/>
              </a:lnSpc>
              <a:spcBef>
                <a:spcPts val="2000"/>
              </a:spcBef>
              <a:spcAft>
                <a:spcPts val="0"/>
              </a:spcAft>
              <a:buClr>
                <a:srgbClr val="663366"/>
              </a:buClr>
              <a:buSzPts val="1500"/>
              <a:buFont typeface="Noto Sans Symbols"/>
              <a:buNone/>
            </a:pPr>
            <a:r>
              <a:t/>
            </a:r>
            <a:endParaRPr sz="2000">
              <a:solidFill>
                <a:srgbClr val="595959"/>
              </a:solidFill>
              <a:latin typeface="Rockwell"/>
              <a:ea typeface="Rockwell"/>
              <a:cs typeface="Rockwell"/>
              <a:sym typeface="Rockwell"/>
            </a:endParaRPr>
          </a:p>
          <a:p>
            <a:pPr indent="0" lvl="0" marL="228600" rtl="0" algn="ctr">
              <a:lnSpc>
                <a:spcPct val="100000"/>
              </a:lnSpc>
              <a:spcBef>
                <a:spcPts val="2000"/>
              </a:spcBef>
              <a:spcAft>
                <a:spcPts val="0"/>
              </a:spcAft>
              <a:buNone/>
            </a:pPr>
            <a:r>
              <a:rPr lang="en" sz="2000">
                <a:solidFill>
                  <a:srgbClr val="595959"/>
                </a:solidFill>
                <a:latin typeface="Rockwell"/>
                <a:ea typeface="Rockwell"/>
                <a:cs typeface="Rockwell"/>
                <a:sym typeface="Rockwell"/>
              </a:rPr>
              <a:t>- Senator, Chuck Grassley</a:t>
            </a:r>
            <a:endParaRPr sz="2000">
              <a:solidFill>
                <a:srgbClr val="595959"/>
              </a:solidFill>
              <a:latin typeface="Rockwell"/>
              <a:ea typeface="Rockwell"/>
              <a:cs typeface="Rockwell"/>
              <a:sym typeface="Rockwell"/>
            </a:endParaRPr>
          </a:p>
          <a:p>
            <a:pPr indent="0" lvl="0" marL="0" rtl="0" algn="l">
              <a:spcBef>
                <a:spcPts val="0"/>
              </a:spcBef>
              <a:spcAft>
                <a:spcPts val="120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132"/>
          <p:cNvSpPr txBox="1"/>
          <p:nvPr>
            <p:ph type="title"/>
          </p:nvPr>
        </p:nvSpPr>
        <p:spPr>
          <a:xfrm>
            <a:off x="1245500" y="37625"/>
            <a:ext cx="7030500" cy="9993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Video - Depth &amp; Complexity with 1st grade Students</a:t>
            </a:r>
            <a:endParaRPr/>
          </a:p>
        </p:txBody>
      </p:sp>
      <p:sp>
        <p:nvSpPr>
          <p:cNvPr id="817" name="Google Shape;817;p132"/>
          <p:cNvSpPr txBox="1"/>
          <p:nvPr>
            <p:ph idx="1" type="body"/>
          </p:nvPr>
        </p:nvSpPr>
        <p:spPr>
          <a:xfrm>
            <a:off x="422525" y="2390750"/>
            <a:ext cx="7977300" cy="25416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u="sng">
                <a:solidFill>
                  <a:schemeClr val="hlink"/>
                </a:solidFill>
                <a:hlinkClick r:id="rId3"/>
              </a:rPr>
              <a:t>h</a:t>
            </a:r>
            <a:r>
              <a:rPr lang="en" sz="4500" u="sng">
                <a:solidFill>
                  <a:schemeClr val="hlink"/>
                </a:solidFill>
                <a:hlinkClick r:id="rId4"/>
              </a:rPr>
              <a:t>ttps://drive.google.com/file/d/1Npkuj9rMQuTSENSv6_zp3iYW4h4N-5uk/view?ts=64e03775</a:t>
            </a:r>
            <a:endParaRPr sz="4500"/>
          </a:p>
          <a:p>
            <a:pPr indent="0" lvl="0" marL="0" rtl="0" algn="l">
              <a:spcBef>
                <a:spcPts val="1200"/>
              </a:spcBef>
              <a:spcAft>
                <a:spcPts val="1200"/>
              </a:spcAft>
              <a:buNone/>
            </a:pPr>
            <a:r>
              <a:t/>
            </a:r>
            <a:endParaRPr/>
          </a:p>
        </p:txBody>
      </p:sp>
      <p:pic>
        <p:nvPicPr>
          <p:cNvPr id="818" name="Google Shape;818;p132"/>
          <p:cNvPicPr preferRelativeResize="0"/>
          <p:nvPr/>
        </p:nvPicPr>
        <p:blipFill>
          <a:blip r:embed="rId5">
            <a:alphaModFix/>
          </a:blip>
          <a:stretch>
            <a:fillRect/>
          </a:stretch>
        </p:blipFill>
        <p:spPr>
          <a:xfrm>
            <a:off x="1318225" y="919475"/>
            <a:ext cx="6641900" cy="36193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
        <p:nvSpPr>
          <p:cNvPr id="823" name="Google Shape;823;p133"/>
          <p:cNvSpPr txBox="1"/>
          <p:nvPr>
            <p:ph type="title"/>
          </p:nvPr>
        </p:nvSpPr>
        <p:spPr>
          <a:xfrm rot="-1055208">
            <a:off x="1056698" y="1560222"/>
            <a:ext cx="7030608" cy="999169"/>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320">
                <a:latin typeface="Comic Sans MS"/>
                <a:ea typeface="Comic Sans MS"/>
                <a:cs typeface="Comic Sans MS"/>
                <a:sym typeface="Comic Sans MS"/>
              </a:rPr>
              <a:t>Here’s an example of what we used in my class…</a:t>
            </a:r>
            <a:endParaRPr sz="3320">
              <a:latin typeface="Comic Sans MS"/>
              <a:ea typeface="Comic Sans MS"/>
              <a:cs typeface="Comic Sans MS"/>
              <a:sym typeface="Comic Sans M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sp>
        <p:nvSpPr>
          <p:cNvPr id="828" name="Google Shape;828;p13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5220"/>
              <a:t>Spiraling</a:t>
            </a:r>
            <a:r>
              <a:rPr lang="en" sz="5220"/>
              <a:t> from “Simple to Complex”</a:t>
            </a:r>
            <a:endParaRPr sz="5220"/>
          </a:p>
          <a:p>
            <a:pPr indent="457200" lvl="0" marL="0" rtl="0" algn="r">
              <a:spcBef>
                <a:spcPts val="0"/>
              </a:spcBef>
              <a:spcAft>
                <a:spcPts val="0"/>
              </a:spcAft>
              <a:buSzPts val="990"/>
              <a:buNone/>
            </a:pPr>
            <a:r>
              <a:rPr lang="en" sz="5220"/>
              <a:t>							                     -with Mr. Bui</a:t>
            </a:r>
            <a:endParaRPr sz="522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135"/>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Simple to Complex</a:t>
            </a:r>
            <a:endParaRPr/>
          </a:p>
          <a:p>
            <a:pPr indent="0" lvl="0" marL="0" rtl="0" algn="l">
              <a:spcBef>
                <a:spcPts val="0"/>
              </a:spcBef>
              <a:spcAft>
                <a:spcPts val="0"/>
              </a:spcAft>
              <a:buNone/>
            </a:pPr>
            <a:r>
              <a:rPr lang="en"/>
              <a:t>Concrete to Abstract</a:t>
            </a:r>
            <a:endParaRPr/>
          </a:p>
          <a:p>
            <a:pPr indent="0" lvl="0" marL="0" rtl="0" algn="l">
              <a:spcBef>
                <a:spcPts val="0"/>
              </a:spcBef>
              <a:spcAft>
                <a:spcPts val="0"/>
              </a:spcAft>
              <a:buNone/>
            </a:pPr>
            <a:r>
              <a:rPr lang="en"/>
              <a:t>Closed to open</a:t>
            </a:r>
            <a:endParaRPr/>
          </a:p>
        </p:txBody>
      </p:sp>
      <p:sp>
        <p:nvSpPr>
          <p:cNvPr id="834" name="Google Shape;834;p135"/>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300"/>
              <a:t>2+2 </a:t>
            </a:r>
            <a:br>
              <a:rPr lang="en" sz="2300"/>
            </a:br>
            <a:r>
              <a:rPr lang="en" sz="2300"/>
              <a:t>1+2</a:t>
            </a:r>
            <a:br>
              <a:rPr lang="en" sz="2300"/>
            </a:br>
            <a:r>
              <a:rPr lang="en" sz="2300"/>
              <a:t>5+5</a:t>
            </a:r>
            <a:endParaRPr sz="2300"/>
          </a:p>
          <a:p>
            <a:pPr indent="0" lvl="0" marL="0" rtl="0" algn="ctr">
              <a:spcBef>
                <a:spcPts val="1200"/>
              </a:spcBef>
              <a:spcAft>
                <a:spcPts val="1200"/>
              </a:spcAft>
              <a:buNone/>
            </a:pPr>
            <a:r>
              <a:rPr lang="en" sz="2300"/>
              <a:t>Why is “adding” a powerful skill to have?</a:t>
            </a:r>
            <a:endParaRPr sz="23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sp>
        <p:nvSpPr>
          <p:cNvPr id="839" name="Google Shape;839;p13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Dad, is that a dog?</a:t>
            </a:r>
            <a:endParaRPr/>
          </a:p>
        </p:txBody>
      </p:sp>
      <p:sp>
        <p:nvSpPr>
          <p:cNvPr id="840" name="Google Shape;840;p136"/>
          <p:cNvSpPr txBox="1"/>
          <p:nvPr>
            <p:ph idx="1" type="body"/>
          </p:nvPr>
        </p:nvSpPr>
        <p:spPr>
          <a:xfrm>
            <a:off x="1272675"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t>Your child sees a dog for the first time and then everything with 4 legs and a tail becomes a dog. </a:t>
            </a:r>
            <a:endParaRPr sz="1600"/>
          </a:p>
          <a:p>
            <a:pPr indent="0" lvl="0" marL="0" rtl="0" algn="l">
              <a:spcBef>
                <a:spcPts val="1200"/>
              </a:spcBef>
              <a:spcAft>
                <a:spcPts val="0"/>
              </a:spcAft>
              <a:buNone/>
            </a:pPr>
            <a:r>
              <a:rPr lang="en" sz="1600"/>
              <a:t>This is your child’s brain going from simple to complex. </a:t>
            </a:r>
            <a:endParaRPr sz="1600"/>
          </a:p>
          <a:p>
            <a:pPr indent="0" lvl="0" marL="0" rtl="0" algn="ctr">
              <a:spcBef>
                <a:spcPts val="1200"/>
              </a:spcBef>
              <a:spcAft>
                <a:spcPts val="0"/>
              </a:spcAft>
              <a:buNone/>
            </a:pPr>
            <a:r>
              <a:rPr lang="en" sz="1600"/>
              <a:t>What is dog?</a:t>
            </a:r>
            <a:endParaRPr sz="1600"/>
          </a:p>
          <a:p>
            <a:pPr indent="0" lvl="0" marL="0" rtl="0" algn="ctr">
              <a:spcBef>
                <a:spcPts val="1200"/>
              </a:spcBef>
              <a:spcAft>
                <a:spcPts val="0"/>
              </a:spcAft>
              <a:buNone/>
            </a:pPr>
            <a:r>
              <a:rPr lang="en" sz="1400"/>
              <a:t>Complex thinking means abstract thinking</a:t>
            </a:r>
            <a:endParaRPr sz="1400"/>
          </a:p>
          <a:p>
            <a:pPr indent="0" lvl="0" marL="0" rtl="0" algn="ctr">
              <a:spcBef>
                <a:spcPts val="1200"/>
              </a:spcBef>
              <a:spcAft>
                <a:spcPts val="1200"/>
              </a:spcAft>
              <a:buNone/>
            </a:pPr>
            <a:r>
              <a:rPr lang="en" sz="1400"/>
              <a:t>Abstract thinking means </a:t>
            </a:r>
            <a:r>
              <a:rPr lang="en" sz="1400"/>
              <a:t>thinking about ideas that are not immediately clear</a:t>
            </a:r>
            <a:endParaRPr sz="14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sp>
        <p:nvSpPr>
          <p:cNvPr id="845" name="Google Shape;845;p13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Simple to Comlex at home</a:t>
            </a:r>
            <a:endParaRPr/>
          </a:p>
        </p:txBody>
      </p:sp>
      <p:sp>
        <p:nvSpPr>
          <p:cNvPr id="846" name="Google Shape;846;p137"/>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200"/>
              <a:t>Three Little Pigs</a:t>
            </a:r>
            <a:endParaRPr sz="2200"/>
          </a:p>
          <a:p>
            <a:pPr indent="0" lvl="0" marL="0" rtl="0" algn="l">
              <a:spcBef>
                <a:spcPts val="1200"/>
              </a:spcBef>
              <a:spcAft>
                <a:spcPts val="0"/>
              </a:spcAft>
              <a:buNone/>
            </a:pPr>
            <a:r>
              <a:rPr lang="en" sz="2200"/>
              <a:t>-What lesson did you learn from the 3 little pigs?</a:t>
            </a:r>
            <a:endParaRPr sz="2200"/>
          </a:p>
          <a:p>
            <a:pPr indent="0" lvl="0" marL="0" rtl="0" algn="l">
              <a:spcBef>
                <a:spcPts val="1200"/>
              </a:spcBef>
              <a:spcAft>
                <a:spcPts val="0"/>
              </a:spcAft>
              <a:buNone/>
            </a:pPr>
            <a:r>
              <a:rPr lang="en" sz="2200"/>
              <a:t>-Is there another story that shares a similar theme?</a:t>
            </a:r>
            <a:endParaRPr sz="2200"/>
          </a:p>
          <a:p>
            <a:pPr indent="0" lvl="0" marL="0" rtl="0" algn="l">
              <a:spcBef>
                <a:spcPts val="1200"/>
              </a:spcBef>
              <a:spcAft>
                <a:spcPts val="1200"/>
              </a:spcAft>
              <a:buNone/>
            </a:pPr>
            <a:r>
              <a:rPr lang="en" sz="2200"/>
              <a:t>-What can the story of the Three Little Pigs teach us about maturity?</a:t>
            </a:r>
            <a:endParaRPr sz="22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graphicFrame>
        <p:nvGraphicFramePr>
          <p:cNvPr id="851" name="Google Shape;851;p138"/>
          <p:cNvGraphicFramePr/>
          <p:nvPr/>
        </p:nvGraphicFramePr>
        <p:xfrm>
          <a:off x="1756125" y="1040625"/>
          <a:ext cx="3000000" cy="3000000"/>
        </p:xfrm>
        <a:graphic>
          <a:graphicData uri="http://schemas.openxmlformats.org/drawingml/2006/table">
            <a:tbl>
              <a:tblPr>
                <a:noFill/>
                <a:tableStyleId>{73FFFB5A-0508-4868-A09C-30110D3E3452}</a:tableStyleId>
              </a:tblPr>
              <a:tblGrid>
                <a:gridCol w="5943600"/>
              </a:tblGrid>
              <a:tr h="442675">
                <a:tc>
                  <a:txBody>
                    <a:bodyPr/>
                    <a:lstStyle/>
                    <a:p>
                      <a:pPr indent="0" lvl="0" marL="0" rtl="0" algn="ctr">
                        <a:lnSpc>
                          <a:spcPct val="115000"/>
                        </a:lnSpc>
                        <a:spcBef>
                          <a:spcPts val="0"/>
                        </a:spcBef>
                        <a:spcAft>
                          <a:spcPts val="0"/>
                        </a:spcAft>
                        <a:buNone/>
                      </a:pPr>
                      <a:r>
                        <a:rPr b="1" lang="en" sz="600"/>
                        <a:t>Big Idea: Everything is connected in some way. </a:t>
                      </a:r>
                      <a:endParaRPr b="1" sz="600"/>
                    </a:p>
                    <a:p>
                      <a:pPr indent="0" lvl="0" marL="0" rtl="0" algn="l">
                        <a:lnSpc>
                          <a:spcPct val="115000"/>
                        </a:lnSpc>
                        <a:spcBef>
                          <a:spcPts val="0"/>
                        </a:spcBef>
                        <a:spcAft>
                          <a:spcPts val="0"/>
                        </a:spcAft>
                        <a:buNone/>
                      </a:pPr>
                      <a:r>
                        <a:t/>
                      </a:r>
                      <a:endParaRPr b="1" sz="600"/>
                    </a:p>
                    <a:p>
                      <a:pPr indent="0" lvl="0" marL="0" rtl="0" algn="l">
                        <a:lnSpc>
                          <a:spcPct val="115000"/>
                        </a:lnSpc>
                        <a:spcBef>
                          <a:spcPts val="0"/>
                        </a:spcBef>
                        <a:spcAft>
                          <a:spcPts val="0"/>
                        </a:spcAft>
                        <a:buNone/>
                      </a:pPr>
                      <a:r>
                        <a:rPr lang="en" sz="600"/>
                        <a:t>In other words: ________________________________________________.</a:t>
                      </a:r>
                      <a:endParaRPr sz="600"/>
                    </a:p>
                  </a:txBody>
                  <a:tcPr marT="63500" marB="63500" marR="63500" marL="63500"/>
                </a:tc>
              </a:tr>
              <a:tr h="293000">
                <a:tc rowSpan="2">
                  <a:txBody>
                    <a:bodyPr/>
                    <a:lstStyle/>
                    <a:p>
                      <a:pPr indent="0" lvl="0" marL="0" rtl="0" algn="ctr">
                        <a:lnSpc>
                          <a:spcPct val="115000"/>
                        </a:lnSpc>
                        <a:spcBef>
                          <a:spcPts val="0"/>
                        </a:spcBef>
                        <a:spcAft>
                          <a:spcPts val="0"/>
                        </a:spcAft>
                        <a:buNone/>
                      </a:pPr>
                      <a:r>
                        <a:rPr b="1" lang="en" sz="600"/>
                        <a:t>WOD: Ratio (Ray-she-Oh) </a:t>
                      </a:r>
                      <a:endParaRPr b="1" sz="600"/>
                    </a:p>
                    <a:p>
                      <a:pPr indent="0" lvl="0" marL="0" rtl="0" algn="l">
                        <a:lnSpc>
                          <a:spcPct val="115000"/>
                        </a:lnSpc>
                        <a:spcBef>
                          <a:spcPts val="0"/>
                        </a:spcBef>
                        <a:spcAft>
                          <a:spcPts val="0"/>
                        </a:spcAft>
                        <a:buNone/>
                      </a:pPr>
                      <a:r>
                        <a:rPr lang="en" sz="600"/>
                        <a:t>Ratios show how two quantities (things/numbers) are </a:t>
                      </a:r>
                      <a:r>
                        <a:rPr i="1" lang="en" sz="600"/>
                        <a:t>connected</a:t>
                      </a:r>
                      <a:r>
                        <a:rPr lang="en" sz="600"/>
                        <a:t> and they are EVERYWHERE. You already know a lot of ratios. </a:t>
                      </a:r>
                      <a:endParaRPr sz="600"/>
                    </a:p>
                    <a:p>
                      <a:pPr indent="0" lvl="0" marL="0" rtl="0" algn="ctr">
                        <a:spcBef>
                          <a:spcPts val="0"/>
                        </a:spcBef>
                        <a:spcAft>
                          <a:spcPts val="0"/>
                        </a:spcAft>
                        <a:buNone/>
                      </a:pPr>
                      <a:r>
                        <a:rPr i="1" lang="en" sz="600"/>
                        <a:t>60 seconds to 1 minute </a:t>
                      </a:r>
                      <a:endParaRPr i="1" sz="600"/>
                    </a:p>
                    <a:p>
                      <a:pPr indent="0" lvl="0" marL="0" rtl="0" algn="ctr">
                        <a:spcBef>
                          <a:spcPts val="0"/>
                        </a:spcBef>
                        <a:spcAft>
                          <a:spcPts val="0"/>
                        </a:spcAft>
                        <a:buNone/>
                      </a:pPr>
                      <a:r>
                        <a:rPr i="1" lang="en" sz="600"/>
                        <a:t>60 minutes to 1 ______</a:t>
                      </a:r>
                      <a:endParaRPr i="1" sz="600"/>
                    </a:p>
                    <a:p>
                      <a:pPr indent="0" lvl="0" marL="0" rtl="0" algn="ctr">
                        <a:spcBef>
                          <a:spcPts val="0"/>
                        </a:spcBef>
                        <a:spcAft>
                          <a:spcPts val="0"/>
                        </a:spcAft>
                        <a:buNone/>
                      </a:pPr>
                      <a:r>
                        <a:rPr i="1" lang="en" sz="600"/>
                        <a:t>24 hours  to 1 ______</a:t>
                      </a:r>
                      <a:endParaRPr i="1" sz="600"/>
                    </a:p>
                    <a:p>
                      <a:pPr indent="0" lvl="0" marL="0" rtl="0" algn="ctr">
                        <a:spcBef>
                          <a:spcPts val="0"/>
                        </a:spcBef>
                        <a:spcAft>
                          <a:spcPts val="0"/>
                        </a:spcAft>
                        <a:buNone/>
                      </a:pPr>
                      <a:r>
                        <a:rPr i="1" lang="en" sz="600"/>
                        <a:t>365 days to 1 ______</a:t>
                      </a:r>
                      <a:endParaRPr i="1" sz="600"/>
                    </a:p>
                    <a:p>
                      <a:pPr indent="0" lvl="0" marL="0" rtl="0" algn="ctr">
                        <a:spcBef>
                          <a:spcPts val="0"/>
                        </a:spcBef>
                        <a:spcAft>
                          <a:spcPts val="0"/>
                        </a:spcAft>
                        <a:buNone/>
                      </a:pPr>
                      <a:r>
                        <a:rPr i="1" lang="en" sz="600"/>
                        <a:t>100 years to 1 century</a:t>
                      </a:r>
                      <a:endParaRPr i="1" sz="600"/>
                    </a:p>
                  </a:txBody>
                  <a:tcPr marT="63500" marB="63500" marR="63500" marL="63500"/>
                </a:tc>
              </a:tr>
              <a:tr h="522300">
                <a:tc vMerge="1"/>
              </a:tr>
              <a:tr h="605100">
                <a:tc>
                  <a:txBody>
                    <a:bodyPr/>
                    <a:lstStyle/>
                    <a:p>
                      <a:pPr indent="0" lvl="0" marL="0" rtl="0" algn="ctr">
                        <a:spcBef>
                          <a:spcPts val="0"/>
                        </a:spcBef>
                        <a:spcAft>
                          <a:spcPts val="0"/>
                        </a:spcAft>
                        <a:buNone/>
                      </a:pPr>
                      <a:r>
                        <a:rPr b="1" lang="en" sz="600"/>
                        <a:t>How to Write a Ratio </a:t>
                      </a:r>
                      <a:endParaRPr b="1" sz="600"/>
                    </a:p>
                    <a:p>
                      <a:pPr indent="0" lvl="0" marL="0" rtl="0" algn="l">
                        <a:spcBef>
                          <a:spcPts val="0"/>
                        </a:spcBef>
                        <a:spcAft>
                          <a:spcPts val="0"/>
                        </a:spcAft>
                        <a:buNone/>
                      </a:pPr>
                      <a:r>
                        <a:rPr lang="en" sz="600"/>
                        <a:t>David’s mom said that for every 4 hours he reads per week, he can play games for 1 hour. We can write this ratio using “to” just a colon.</a:t>
                      </a:r>
                      <a:endParaRPr sz="600"/>
                    </a:p>
                    <a:p>
                      <a:pPr indent="0" lvl="0" marL="0" rtl="0" algn="ctr">
                        <a:spcBef>
                          <a:spcPts val="0"/>
                        </a:spcBef>
                        <a:spcAft>
                          <a:spcPts val="0"/>
                        </a:spcAft>
                        <a:buNone/>
                      </a:pPr>
                      <a:r>
                        <a:rPr lang="en" sz="600"/>
                        <a:t>4 hours of reading </a:t>
                      </a:r>
                      <a:r>
                        <a:rPr b="1" lang="en" sz="600"/>
                        <a:t>to </a:t>
                      </a:r>
                      <a:r>
                        <a:rPr lang="en" sz="600"/>
                        <a:t>1 hour of games</a:t>
                      </a:r>
                      <a:endParaRPr sz="600"/>
                    </a:p>
                    <a:p>
                      <a:pPr indent="0" lvl="0" marL="0" rtl="0" algn="ctr">
                        <a:spcBef>
                          <a:spcPts val="0"/>
                        </a:spcBef>
                        <a:spcAft>
                          <a:spcPts val="0"/>
                        </a:spcAft>
                        <a:buNone/>
                      </a:pPr>
                      <a:r>
                        <a:rPr lang="en" sz="600"/>
                        <a:t>4  hours of reading </a:t>
                      </a:r>
                      <a:r>
                        <a:rPr b="1" lang="en" sz="600"/>
                        <a:t>:</a:t>
                      </a:r>
                      <a:r>
                        <a:rPr lang="en" sz="600"/>
                        <a:t> 1 hours of game</a:t>
                      </a:r>
                      <a:endParaRPr sz="600"/>
                    </a:p>
                    <a:p>
                      <a:pPr indent="0" lvl="0" marL="0" rtl="0" algn="ctr">
                        <a:spcBef>
                          <a:spcPts val="0"/>
                        </a:spcBef>
                        <a:spcAft>
                          <a:spcPts val="0"/>
                        </a:spcAft>
                        <a:buNone/>
                      </a:pPr>
                      <a:r>
                        <a:rPr b="1" lang="en" sz="600"/>
                        <a:t>4 : 1      or        4 to 1 </a:t>
                      </a:r>
                      <a:endParaRPr b="1" sz="600"/>
                    </a:p>
                  </a:txBody>
                  <a:tcPr marT="63500" marB="63500" marR="63500" marL="63500"/>
                </a:tc>
              </a:tr>
              <a:tr h="1159275">
                <a:tc>
                  <a:txBody>
                    <a:bodyPr/>
                    <a:lstStyle/>
                    <a:p>
                      <a:pPr indent="0" lvl="0" marL="0" rtl="0" algn="ctr">
                        <a:spcBef>
                          <a:spcPts val="0"/>
                        </a:spcBef>
                        <a:spcAft>
                          <a:spcPts val="0"/>
                        </a:spcAft>
                        <a:buNone/>
                      </a:pPr>
                      <a:r>
                        <a:rPr b="1" lang="en" sz="600"/>
                        <a:t>Ratios and Our Class: (Do together)</a:t>
                      </a:r>
                      <a:endParaRPr b="1" sz="600"/>
                    </a:p>
                    <a:p>
                      <a:pPr indent="0" lvl="0" marL="0" rtl="0" algn="l">
                        <a:lnSpc>
                          <a:spcPct val="150000"/>
                        </a:lnSpc>
                        <a:spcBef>
                          <a:spcPts val="0"/>
                        </a:spcBef>
                        <a:spcAft>
                          <a:spcPts val="0"/>
                        </a:spcAft>
                        <a:buNone/>
                      </a:pPr>
                      <a:r>
                        <a:rPr lang="en" sz="600"/>
                        <a:t>Find the ratio of boys to girls in our class:   ____ to ___, _____:_____</a:t>
                      </a:r>
                      <a:endParaRPr sz="600"/>
                    </a:p>
                    <a:p>
                      <a:pPr indent="0" lvl="0" marL="0" rtl="0" algn="l">
                        <a:lnSpc>
                          <a:spcPct val="150000"/>
                        </a:lnSpc>
                        <a:spcBef>
                          <a:spcPts val="0"/>
                        </a:spcBef>
                        <a:spcAft>
                          <a:spcPts val="0"/>
                        </a:spcAft>
                        <a:buNone/>
                      </a:pPr>
                      <a:r>
                        <a:rPr lang="en" sz="600"/>
                        <a:t>Find the ratio of girls to bos in our class:  ____ to ___   _____:_____</a:t>
                      </a:r>
                      <a:endParaRPr sz="600"/>
                    </a:p>
                    <a:p>
                      <a:pPr indent="0" lvl="0" marL="0" rtl="0" algn="l">
                        <a:lnSpc>
                          <a:spcPct val="150000"/>
                        </a:lnSpc>
                        <a:spcBef>
                          <a:spcPts val="0"/>
                        </a:spcBef>
                        <a:spcAft>
                          <a:spcPts val="0"/>
                        </a:spcAft>
                        <a:buNone/>
                      </a:pPr>
                      <a:r>
                        <a:rPr lang="en" sz="600"/>
                        <a:t>Take the quiz below to discover some ratios about our classmates. </a:t>
                      </a:r>
                      <a:endParaRPr sz="600"/>
                    </a:p>
                    <a:p>
                      <a:pPr indent="-266700" lvl="0" marL="457200" rtl="0" algn="l">
                        <a:lnSpc>
                          <a:spcPct val="150000"/>
                        </a:lnSpc>
                        <a:spcBef>
                          <a:spcPts val="0"/>
                        </a:spcBef>
                        <a:spcAft>
                          <a:spcPts val="0"/>
                        </a:spcAft>
                        <a:buSzPts val="600"/>
                        <a:buAutoNum type="arabicPeriod"/>
                      </a:pPr>
                      <a:r>
                        <a:rPr lang="en" sz="600"/>
                        <a:t>Did you travel this summer?: Yes or No   		       Ratio: _________</a:t>
                      </a:r>
                      <a:endParaRPr sz="600"/>
                    </a:p>
                    <a:p>
                      <a:pPr indent="-266700" lvl="0" marL="457200" rtl="0" algn="l">
                        <a:lnSpc>
                          <a:spcPct val="150000"/>
                        </a:lnSpc>
                        <a:spcBef>
                          <a:spcPts val="0"/>
                        </a:spcBef>
                        <a:spcAft>
                          <a:spcPts val="0"/>
                        </a:spcAft>
                        <a:buSzPts val="600"/>
                        <a:buAutoNum type="arabicPeriod"/>
                      </a:pPr>
                      <a:r>
                        <a:rPr lang="en" sz="600"/>
                        <a:t>You are an only child: Yes or No 			       Ratio: _________</a:t>
                      </a:r>
                      <a:endParaRPr sz="600"/>
                    </a:p>
                    <a:p>
                      <a:pPr indent="-266700" lvl="0" marL="457200" rtl="0" algn="l">
                        <a:lnSpc>
                          <a:spcPct val="150000"/>
                        </a:lnSpc>
                        <a:spcBef>
                          <a:spcPts val="0"/>
                        </a:spcBef>
                        <a:spcAft>
                          <a:spcPts val="0"/>
                        </a:spcAft>
                        <a:buSzPts val="600"/>
                        <a:buAutoNum type="arabicPeriod"/>
                      </a:pPr>
                      <a:r>
                        <a:rPr lang="en" sz="600"/>
                        <a:t>You love spaghetti: Yes or No 		                           Ratio: _________</a:t>
                      </a:r>
                      <a:endParaRPr sz="600"/>
                    </a:p>
                    <a:p>
                      <a:pPr indent="-266700" lvl="0" marL="457200" rtl="0" algn="l">
                        <a:lnSpc>
                          <a:spcPct val="150000"/>
                        </a:lnSpc>
                        <a:spcBef>
                          <a:spcPts val="0"/>
                        </a:spcBef>
                        <a:spcAft>
                          <a:spcPts val="0"/>
                        </a:spcAft>
                        <a:buSzPts val="600"/>
                        <a:buAutoNum type="arabicPeriod"/>
                      </a:pPr>
                      <a:r>
                        <a:rPr lang="en" sz="600"/>
                        <a:t>You can swim well: Yes or No				       Ratio: _________</a:t>
                      </a:r>
                      <a:endParaRPr sz="600"/>
                    </a:p>
                  </a:txBody>
                  <a:tcPr marT="63500" marB="63500" marR="63500" marL="63500"/>
                </a:tc>
              </a:tr>
              <a:tr h="700650">
                <a:tc>
                  <a:txBody>
                    <a:bodyPr/>
                    <a:lstStyle/>
                    <a:p>
                      <a:pPr indent="0" lvl="0" marL="0" rtl="0" algn="l">
                        <a:spcBef>
                          <a:spcPts val="0"/>
                        </a:spcBef>
                        <a:spcAft>
                          <a:spcPts val="0"/>
                        </a:spcAft>
                        <a:buNone/>
                      </a:pPr>
                      <a:r>
                        <a:rPr b="1" lang="en" sz="600"/>
                        <a:t>How do ratios show that everything is connected in some way?</a:t>
                      </a:r>
                      <a:endParaRPr b="1" sz="600"/>
                    </a:p>
                    <a:p>
                      <a:pPr indent="0" lvl="0" marL="0" rtl="0" algn="l">
                        <a:spcBef>
                          <a:spcPts val="0"/>
                        </a:spcBef>
                        <a:spcAft>
                          <a:spcPts val="0"/>
                        </a:spcAft>
                        <a:buNone/>
                      </a:pPr>
                      <a:r>
                        <a:t/>
                      </a:r>
                      <a:endParaRPr sz="600"/>
                    </a:p>
                    <a:p>
                      <a:pPr indent="0" lvl="0" marL="0" rtl="0" algn="l">
                        <a:spcBef>
                          <a:spcPts val="0"/>
                        </a:spcBef>
                        <a:spcAft>
                          <a:spcPts val="0"/>
                        </a:spcAft>
                        <a:buNone/>
                      </a:pPr>
                      <a:r>
                        <a:rPr lang="en" sz="600"/>
                        <a:t>_______________________________________________________________</a:t>
                      </a:r>
                      <a:endParaRPr sz="600"/>
                    </a:p>
                    <a:p>
                      <a:pPr indent="0" lvl="0" marL="0" rtl="0" algn="l">
                        <a:spcBef>
                          <a:spcPts val="0"/>
                        </a:spcBef>
                        <a:spcAft>
                          <a:spcPts val="0"/>
                        </a:spcAft>
                        <a:buNone/>
                      </a:pPr>
                      <a:r>
                        <a:t/>
                      </a:r>
                      <a:endParaRPr sz="600"/>
                    </a:p>
                    <a:p>
                      <a:pPr indent="0" lvl="0" marL="0" rtl="0" algn="l">
                        <a:spcBef>
                          <a:spcPts val="0"/>
                        </a:spcBef>
                        <a:spcAft>
                          <a:spcPts val="0"/>
                        </a:spcAft>
                        <a:buNone/>
                      </a:pPr>
                      <a:r>
                        <a:rPr lang="en" sz="600"/>
                        <a:t>_______________________________________________________________</a:t>
                      </a:r>
                      <a:endParaRPr sz="600"/>
                    </a:p>
                    <a:p>
                      <a:pPr indent="0" lvl="0" marL="0" rtl="0" algn="l">
                        <a:spcBef>
                          <a:spcPts val="0"/>
                        </a:spcBef>
                        <a:spcAft>
                          <a:spcPts val="0"/>
                        </a:spcAft>
                        <a:buNone/>
                      </a:pPr>
                      <a:r>
                        <a:t/>
                      </a:r>
                      <a:endParaRPr sz="600"/>
                    </a:p>
                  </a:txBody>
                  <a:tcPr marT="63500" marB="63500" marR="63500" marL="63500"/>
                </a:tc>
              </a:tr>
            </a:tbl>
          </a:graphicData>
        </a:graphic>
      </p:graphicFrame>
      <p:sp>
        <p:nvSpPr>
          <p:cNvPr id="852" name="Google Shape;852;p138"/>
          <p:cNvSpPr txBox="1"/>
          <p:nvPr>
            <p:ph type="title"/>
          </p:nvPr>
        </p:nvSpPr>
        <p:spPr>
          <a:xfrm>
            <a:off x="1355700" y="4324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Rigor in Math</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sp>
        <p:nvSpPr>
          <p:cNvPr id="857" name="Google Shape;857;p13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Rigor in ELA</a:t>
            </a:r>
            <a:endParaRPr/>
          </a:p>
        </p:txBody>
      </p:sp>
      <p:sp>
        <p:nvSpPr>
          <p:cNvPr id="858" name="Google Shape;858;p139"/>
          <p:cNvSpPr txBox="1"/>
          <p:nvPr>
            <p:ph idx="1" type="body"/>
          </p:nvPr>
        </p:nvSpPr>
        <p:spPr>
          <a:xfrm>
            <a:off x="4821600" y="1716850"/>
            <a:ext cx="3512700" cy="25416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None/>
            </a:pPr>
            <a:r>
              <a:rPr b="1" lang="en" sz="1600">
                <a:solidFill>
                  <a:srgbClr val="000000"/>
                </a:solidFill>
                <a:latin typeface="Arial"/>
                <a:ea typeface="Arial"/>
                <a:cs typeface="Arial"/>
                <a:sym typeface="Arial"/>
              </a:rPr>
              <a:t>Entertain</a:t>
            </a:r>
            <a:r>
              <a:rPr lang="en" sz="1600">
                <a:solidFill>
                  <a:srgbClr val="000000"/>
                </a:solidFill>
                <a:latin typeface="Arial"/>
                <a:ea typeface="Arial"/>
                <a:cs typeface="Arial"/>
                <a:sym typeface="Arial"/>
              </a:rPr>
              <a:t>: Fact or Fiction: Write a 40 second story about a time you choked under pressure. Add details like:</a:t>
            </a:r>
            <a:endParaRPr sz="1600">
              <a:solidFill>
                <a:srgbClr val="000000"/>
              </a:solidFill>
              <a:latin typeface="Arial"/>
              <a:ea typeface="Arial"/>
              <a:cs typeface="Arial"/>
              <a:sym typeface="Arial"/>
            </a:endParaRPr>
          </a:p>
          <a:p>
            <a:pPr indent="-330200" lvl="0" marL="457200" rtl="0" algn="l">
              <a:lnSpc>
                <a:spcPct val="100000"/>
              </a:lnSpc>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Who was there?</a:t>
            </a:r>
            <a:endParaRPr sz="1600">
              <a:solidFill>
                <a:srgbClr val="000000"/>
              </a:solidFill>
              <a:latin typeface="Arial"/>
              <a:ea typeface="Arial"/>
              <a:cs typeface="Arial"/>
              <a:sym typeface="Arial"/>
            </a:endParaRPr>
          </a:p>
          <a:p>
            <a:pPr indent="-330200" lvl="0" marL="457200" rtl="0" algn="l">
              <a:lnSpc>
                <a:spcPct val="100000"/>
              </a:lnSpc>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Where and when did this story take place?</a:t>
            </a:r>
            <a:endParaRPr sz="1600">
              <a:solidFill>
                <a:srgbClr val="000000"/>
              </a:solidFill>
              <a:latin typeface="Arial"/>
              <a:ea typeface="Arial"/>
              <a:cs typeface="Arial"/>
              <a:sym typeface="Arial"/>
            </a:endParaRPr>
          </a:p>
          <a:p>
            <a:pPr indent="-330200" lvl="0" marL="457200" rtl="0" algn="l">
              <a:lnSpc>
                <a:spcPct val="100000"/>
              </a:lnSpc>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How did you react?</a:t>
            </a:r>
            <a:endParaRPr sz="1600">
              <a:solidFill>
                <a:srgbClr val="000000"/>
              </a:solidFill>
              <a:latin typeface="Arial"/>
              <a:ea typeface="Arial"/>
              <a:cs typeface="Arial"/>
              <a:sym typeface="Arial"/>
            </a:endParaRPr>
          </a:p>
          <a:p>
            <a:pPr indent="-330200" lvl="0" marL="457200" rtl="0" algn="l">
              <a:lnSpc>
                <a:spcPct val="100000"/>
              </a:lnSpc>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What happened afterwards?</a:t>
            </a:r>
            <a:endParaRPr sz="1600">
              <a:solidFill>
                <a:srgbClr val="000000"/>
              </a:solidFill>
              <a:latin typeface="Arial"/>
              <a:ea typeface="Arial"/>
              <a:cs typeface="Arial"/>
              <a:sym typeface="Arial"/>
            </a:endParaRPr>
          </a:p>
          <a:p>
            <a:pPr indent="-330200" lvl="0" marL="457200" rtl="0" algn="l">
              <a:lnSpc>
                <a:spcPct val="100000"/>
              </a:lnSpc>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Dialogue </a:t>
            </a:r>
            <a:endParaRPr sz="1600">
              <a:solidFill>
                <a:srgbClr val="000000"/>
              </a:solidFill>
              <a:latin typeface="Arial"/>
              <a:ea typeface="Arial"/>
              <a:cs typeface="Arial"/>
              <a:sym typeface="Arial"/>
            </a:endParaRPr>
          </a:p>
          <a:p>
            <a:pPr indent="0" lvl="0" marL="0" rtl="0" algn="l">
              <a:spcBef>
                <a:spcPts val="0"/>
              </a:spcBef>
              <a:spcAft>
                <a:spcPts val="1200"/>
              </a:spcAft>
              <a:buNone/>
            </a:pPr>
            <a:r>
              <a:t/>
            </a:r>
            <a:endParaRPr/>
          </a:p>
        </p:txBody>
      </p:sp>
      <p:sp>
        <p:nvSpPr>
          <p:cNvPr id="859" name="Google Shape;859;p139"/>
          <p:cNvSpPr txBox="1"/>
          <p:nvPr>
            <p:ph idx="1" type="body"/>
          </p:nvPr>
        </p:nvSpPr>
        <p:spPr>
          <a:xfrm>
            <a:off x="894600" y="1742800"/>
            <a:ext cx="3512700" cy="25416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b="1" lang="en" sz="1600">
                <a:solidFill>
                  <a:srgbClr val="000000"/>
                </a:solidFill>
                <a:latin typeface="Arial"/>
                <a:ea typeface="Arial"/>
                <a:cs typeface="Arial"/>
                <a:sym typeface="Arial"/>
              </a:rPr>
              <a:t>Entertain</a:t>
            </a:r>
            <a:r>
              <a:rPr lang="en" sz="1600">
                <a:solidFill>
                  <a:srgbClr val="000000"/>
                </a:solidFill>
                <a:latin typeface="Arial"/>
                <a:ea typeface="Arial"/>
                <a:cs typeface="Arial"/>
                <a:sym typeface="Arial"/>
              </a:rPr>
              <a:t>: What does cool mean to you? Tell us about an experience you’ve had with trying to be cool or wanting to be cool. </a:t>
            </a:r>
            <a:endParaRPr sz="1600">
              <a:solidFill>
                <a:srgbClr val="000000"/>
              </a:solidFill>
              <a:latin typeface="Arial"/>
              <a:ea typeface="Arial"/>
              <a:cs typeface="Arial"/>
              <a:sym typeface="Arial"/>
            </a:endParaRPr>
          </a:p>
          <a:p>
            <a:pPr indent="-330200" lvl="0" marL="457200" rtl="0" algn="l">
              <a:lnSpc>
                <a:spcPct val="100000"/>
              </a:lnSpc>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Who was there? </a:t>
            </a:r>
            <a:endParaRPr sz="1600">
              <a:solidFill>
                <a:srgbClr val="000000"/>
              </a:solidFill>
              <a:latin typeface="Arial"/>
              <a:ea typeface="Arial"/>
              <a:cs typeface="Arial"/>
              <a:sym typeface="Arial"/>
            </a:endParaRPr>
          </a:p>
          <a:p>
            <a:pPr indent="-330200" lvl="0" marL="457200" rtl="0" algn="l">
              <a:lnSpc>
                <a:spcPct val="100000"/>
              </a:lnSpc>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Where and when did this story take place? </a:t>
            </a:r>
            <a:endParaRPr sz="1600">
              <a:solidFill>
                <a:srgbClr val="000000"/>
              </a:solidFill>
              <a:latin typeface="Arial"/>
              <a:ea typeface="Arial"/>
              <a:cs typeface="Arial"/>
              <a:sym typeface="Arial"/>
            </a:endParaRPr>
          </a:p>
          <a:p>
            <a:pPr indent="-330200" lvl="0" marL="457200" rtl="0" algn="l">
              <a:lnSpc>
                <a:spcPct val="100000"/>
              </a:lnSpc>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How did you react?</a:t>
            </a:r>
            <a:endParaRPr sz="1600">
              <a:solidFill>
                <a:srgbClr val="000000"/>
              </a:solidFill>
              <a:latin typeface="Arial"/>
              <a:ea typeface="Arial"/>
              <a:cs typeface="Arial"/>
              <a:sym typeface="Arial"/>
            </a:endParaRPr>
          </a:p>
          <a:p>
            <a:pPr indent="-330200" lvl="0" marL="457200" rtl="0" algn="l">
              <a:lnSpc>
                <a:spcPct val="100000"/>
              </a:lnSpc>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What happened afterwards</a:t>
            </a:r>
            <a:endParaRPr sz="16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600">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14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Rigor in ELA</a:t>
            </a:r>
            <a:endParaRPr/>
          </a:p>
        </p:txBody>
      </p:sp>
      <p:sp>
        <p:nvSpPr>
          <p:cNvPr id="865" name="Google Shape;865;p140"/>
          <p:cNvSpPr txBox="1"/>
          <p:nvPr>
            <p:ph idx="1" type="body"/>
          </p:nvPr>
        </p:nvSpPr>
        <p:spPr>
          <a:xfrm>
            <a:off x="4821600" y="1716850"/>
            <a:ext cx="3512700" cy="25416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b="1" lang="en" sz="1600">
                <a:solidFill>
                  <a:srgbClr val="000000"/>
                </a:solidFill>
                <a:latin typeface="Arial"/>
                <a:ea typeface="Arial"/>
                <a:cs typeface="Arial"/>
                <a:sym typeface="Arial"/>
              </a:rPr>
              <a:t>Persuade:</a:t>
            </a:r>
            <a:r>
              <a:rPr lang="en" sz="1600">
                <a:solidFill>
                  <a:srgbClr val="000000"/>
                </a:solidFill>
                <a:latin typeface="Arial"/>
                <a:ea typeface="Arial"/>
                <a:cs typeface="Arial"/>
                <a:sym typeface="Arial"/>
              </a:rPr>
              <a:t> Imagine that your friend had choked during a tournament and they are feeling really down on themselves. Write a 30 second speech and convince them that choking under pressure is not “the end of the world”. Mention a story from the article to support your point. </a:t>
            </a:r>
            <a:endParaRPr sz="16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b="1" sz="1600">
              <a:solidFill>
                <a:srgbClr val="000000"/>
              </a:solidFill>
              <a:latin typeface="Arial"/>
              <a:ea typeface="Arial"/>
              <a:cs typeface="Arial"/>
              <a:sym typeface="Arial"/>
            </a:endParaRPr>
          </a:p>
          <a:p>
            <a:pPr indent="0" lvl="0" marL="0" rtl="0" algn="l">
              <a:spcBef>
                <a:spcPts val="0"/>
              </a:spcBef>
              <a:spcAft>
                <a:spcPts val="1200"/>
              </a:spcAft>
              <a:buNone/>
            </a:pPr>
            <a:r>
              <a:t/>
            </a:r>
            <a:endParaRPr/>
          </a:p>
        </p:txBody>
      </p:sp>
      <p:sp>
        <p:nvSpPr>
          <p:cNvPr id="866" name="Google Shape;866;p140"/>
          <p:cNvSpPr txBox="1"/>
          <p:nvPr>
            <p:ph idx="1" type="body"/>
          </p:nvPr>
        </p:nvSpPr>
        <p:spPr>
          <a:xfrm>
            <a:off x="894600" y="1742800"/>
            <a:ext cx="3512700" cy="25416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b="1" lang="en" sz="1600">
                <a:solidFill>
                  <a:srgbClr val="000000"/>
                </a:solidFill>
                <a:latin typeface="Arial"/>
                <a:ea typeface="Arial"/>
                <a:cs typeface="Arial"/>
                <a:sym typeface="Arial"/>
              </a:rPr>
              <a:t>Persuade:</a:t>
            </a:r>
            <a:r>
              <a:rPr lang="en" sz="1600">
                <a:solidFill>
                  <a:srgbClr val="000000"/>
                </a:solidFill>
                <a:latin typeface="Arial"/>
                <a:ea typeface="Arial"/>
                <a:cs typeface="Arial"/>
                <a:sym typeface="Arial"/>
              </a:rPr>
              <a:t> Imagine that you were on the branch next to Rey before his “macho” jump to  be cool. How would you persuade him to change his mind? Complete the prompt below and give Rey 2 good reasons to not jump. </a:t>
            </a:r>
            <a:endParaRPr sz="16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6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600">
                <a:solidFill>
                  <a:srgbClr val="000000"/>
                </a:solidFill>
                <a:latin typeface="Arial"/>
                <a:ea typeface="Arial"/>
                <a:cs typeface="Arial"/>
                <a:sym typeface="Arial"/>
              </a:rPr>
              <a:t>“</a:t>
            </a:r>
            <a:r>
              <a:rPr i="1" lang="en" sz="1600">
                <a:solidFill>
                  <a:srgbClr val="000000"/>
                </a:solidFill>
                <a:latin typeface="Arial"/>
                <a:ea typeface="Arial"/>
                <a:cs typeface="Arial"/>
                <a:sym typeface="Arial"/>
              </a:rPr>
              <a:t>Rey</a:t>
            </a:r>
            <a:r>
              <a:rPr lang="en" sz="1600">
                <a:solidFill>
                  <a:srgbClr val="000000"/>
                </a:solidFill>
                <a:latin typeface="Arial"/>
                <a:ea typeface="Arial"/>
                <a:cs typeface="Arial"/>
                <a:sym typeface="Arial"/>
              </a:rPr>
              <a:t>, </a:t>
            </a:r>
            <a:r>
              <a:rPr i="1" lang="en" sz="1600">
                <a:solidFill>
                  <a:srgbClr val="000000"/>
                </a:solidFill>
                <a:latin typeface="Arial"/>
                <a:ea typeface="Arial"/>
                <a:cs typeface="Arial"/>
                <a:sym typeface="Arial"/>
              </a:rPr>
              <a:t>I think you should reconsider because </a:t>
            </a:r>
            <a:endParaRPr sz="1600">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p14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Rigor in Science</a:t>
            </a:r>
            <a:endParaRPr/>
          </a:p>
        </p:txBody>
      </p:sp>
      <p:sp>
        <p:nvSpPr>
          <p:cNvPr id="872" name="Google Shape;872;p141"/>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solidFill>
                  <a:srgbClr val="10273F"/>
                </a:solidFill>
                <a:latin typeface="Arial"/>
                <a:ea typeface="Arial"/>
                <a:cs typeface="Arial"/>
                <a:sym typeface="Arial"/>
              </a:rPr>
              <a:t>Knowing what you learned so far, do farts spread faster in a hot room or a cold room? Explain how the video from the previous slide and our lab supports your claim.</a:t>
            </a:r>
            <a:br>
              <a:rPr lang="en" sz="1600">
                <a:solidFill>
                  <a:srgbClr val="10273F"/>
                </a:solidFill>
                <a:latin typeface="Arial"/>
                <a:ea typeface="Arial"/>
                <a:cs typeface="Arial"/>
                <a:sym typeface="Arial"/>
              </a:rPr>
            </a:br>
            <a:r>
              <a:rPr lang="en" sz="1600">
                <a:solidFill>
                  <a:srgbClr val="10273F"/>
                </a:solidFill>
                <a:latin typeface="Arial"/>
                <a:ea typeface="Arial"/>
                <a:cs typeface="Arial"/>
                <a:sym typeface="Arial"/>
              </a:rPr>
              <a:t>Make sure you </a:t>
            </a:r>
            <a:r>
              <a:rPr i="1" lang="en" sz="1600">
                <a:solidFill>
                  <a:srgbClr val="10273F"/>
                </a:solidFill>
                <a:latin typeface="Arial"/>
                <a:ea typeface="Arial"/>
                <a:cs typeface="Arial"/>
                <a:sym typeface="Arial"/>
              </a:rPr>
              <a:t>accurately </a:t>
            </a:r>
            <a:r>
              <a:rPr lang="en" sz="1600">
                <a:solidFill>
                  <a:srgbClr val="10273F"/>
                </a:solidFill>
                <a:latin typeface="Arial"/>
                <a:ea typeface="Arial"/>
                <a:cs typeface="Arial"/>
                <a:sym typeface="Arial"/>
              </a:rPr>
              <a:t>use the</a:t>
            </a:r>
            <a:r>
              <a:rPr b="1" lang="en" sz="1600" u="sng">
                <a:solidFill>
                  <a:srgbClr val="10273F"/>
                </a:solidFill>
                <a:latin typeface="Arial"/>
                <a:ea typeface="Arial"/>
                <a:cs typeface="Arial"/>
                <a:sym typeface="Arial"/>
              </a:rPr>
              <a:t> language of the discipline</a:t>
            </a:r>
            <a:r>
              <a:rPr lang="en" sz="1600">
                <a:solidFill>
                  <a:srgbClr val="10273F"/>
                </a:solidFill>
                <a:latin typeface="Arial"/>
                <a:ea typeface="Arial"/>
                <a:cs typeface="Arial"/>
                <a:sym typeface="Arial"/>
              </a:rPr>
              <a:t> so you can sound like an expert:</a:t>
            </a:r>
            <a:r>
              <a:rPr i="1" lang="en" sz="1600">
                <a:solidFill>
                  <a:srgbClr val="10273F"/>
                </a:solidFill>
                <a:latin typeface="Arial"/>
                <a:ea typeface="Arial"/>
                <a:cs typeface="Arial"/>
                <a:sym typeface="Arial"/>
              </a:rPr>
              <a:t> </a:t>
            </a:r>
            <a:r>
              <a:rPr b="1" lang="en" sz="1600">
                <a:solidFill>
                  <a:srgbClr val="10273F"/>
                </a:solidFill>
                <a:latin typeface="Arial"/>
                <a:ea typeface="Arial"/>
                <a:cs typeface="Arial"/>
                <a:sym typeface="Arial"/>
              </a:rPr>
              <a:t>random motion, diffusion, kinetic energy. </a:t>
            </a:r>
            <a:endParaRPr b="1" sz="1600">
              <a:solidFill>
                <a:srgbClr val="10273F"/>
              </a:solidFill>
              <a:latin typeface="Arial"/>
              <a:ea typeface="Arial"/>
              <a:cs typeface="Arial"/>
              <a:sym typeface="Arial"/>
            </a:endParaRPr>
          </a:p>
          <a:p>
            <a:pPr indent="0" lvl="0" marL="0" rtl="0" algn="l">
              <a:spcBef>
                <a:spcPts val="1200"/>
              </a:spcBef>
              <a:spcAft>
                <a:spcPts val="1200"/>
              </a:spcAft>
              <a:buNone/>
            </a:pPr>
            <a:r>
              <a:rPr lang="en" sz="1600">
                <a:solidFill>
                  <a:srgbClr val="10273F"/>
                </a:solidFill>
                <a:latin typeface="Arial"/>
                <a:ea typeface="Arial"/>
                <a:cs typeface="Arial"/>
                <a:sym typeface="Arial"/>
              </a:rPr>
              <a:t>According to my research, farts spread </a:t>
            </a:r>
            <a:endParaRPr sz="1600">
              <a:solidFill>
                <a:srgbClr val="10273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10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Agenda</a:t>
            </a:r>
            <a:endParaRPr b="1"/>
          </a:p>
        </p:txBody>
      </p:sp>
      <p:sp>
        <p:nvSpPr>
          <p:cNvPr id="614" name="Google Shape;614;p106"/>
          <p:cNvSpPr txBox="1"/>
          <p:nvPr>
            <p:ph idx="1" type="body"/>
          </p:nvPr>
        </p:nvSpPr>
        <p:spPr>
          <a:xfrm>
            <a:off x="171500" y="1538350"/>
            <a:ext cx="8859300" cy="2687100"/>
          </a:xfrm>
          <a:prstGeom prst="rect">
            <a:avLst/>
          </a:prstGeom>
        </p:spPr>
        <p:txBody>
          <a:bodyPr anchorCtr="0" anchor="t" bIns="91425" lIns="91425" spcFirstLastPara="1" rIns="91425" wrap="square" tIns="91425">
            <a:normAutofit fontScale="92500"/>
          </a:bodyPr>
          <a:lstStyle/>
          <a:p>
            <a:pPr indent="-369570" lvl="0" marL="457200" rtl="0" algn="l">
              <a:spcBef>
                <a:spcPts val="0"/>
              </a:spcBef>
              <a:spcAft>
                <a:spcPts val="0"/>
              </a:spcAft>
              <a:buSzPct val="100000"/>
              <a:buChar char="●"/>
            </a:pPr>
            <a:r>
              <a:rPr lang="en" sz="2400"/>
              <a:t>Title 1 Presentation - Mrs. Swanson</a:t>
            </a:r>
            <a:endParaRPr sz="2400"/>
          </a:p>
          <a:p>
            <a:pPr indent="-369570" lvl="0" marL="457200" rtl="0" algn="l">
              <a:spcBef>
                <a:spcPts val="0"/>
              </a:spcBef>
              <a:spcAft>
                <a:spcPts val="0"/>
              </a:spcAft>
              <a:buSzPct val="100000"/>
              <a:buChar char="●"/>
            </a:pPr>
            <a:r>
              <a:rPr lang="en" sz="2400"/>
              <a:t>GATE Program Expansion - Mr. Gormaz</a:t>
            </a:r>
            <a:endParaRPr sz="2400"/>
          </a:p>
          <a:p>
            <a:pPr indent="-369570" lvl="0" marL="457200" rtl="0" algn="l">
              <a:spcBef>
                <a:spcPts val="0"/>
              </a:spcBef>
              <a:spcAft>
                <a:spcPts val="0"/>
              </a:spcAft>
              <a:buSzPct val="100000"/>
              <a:buChar char="●"/>
            </a:pPr>
            <a:r>
              <a:rPr lang="en" sz="2400"/>
              <a:t>“GATE Thinking Prompts” - Mrs. Emerson (1st grade teacher)</a:t>
            </a:r>
            <a:endParaRPr sz="2400"/>
          </a:p>
          <a:p>
            <a:pPr indent="-369570" lvl="0" marL="457200" rtl="0" algn="l">
              <a:spcBef>
                <a:spcPts val="0"/>
              </a:spcBef>
              <a:spcAft>
                <a:spcPts val="0"/>
              </a:spcAft>
              <a:buSzPct val="100000"/>
              <a:buChar char="●"/>
            </a:pPr>
            <a:r>
              <a:rPr lang="en" sz="2400"/>
              <a:t>“Spiraling -From Simple to Complex” Mr.Bui (6th grade teacher)</a:t>
            </a:r>
            <a:endParaRPr sz="2400"/>
          </a:p>
          <a:p>
            <a:pPr indent="-369570" lvl="0" marL="457200" rtl="0" algn="l">
              <a:spcBef>
                <a:spcPts val="0"/>
              </a:spcBef>
              <a:spcAft>
                <a:spcPts val="0"/>
              </a:spcAft>
              <a:buSzPct val="100000"/>
              <a:buChar char="●"/>
            </a:pPr>
            <a:r>
              <a:rPr lang="en" sz="2400"/>
              <a:t>Elect OMSD GATE Representative (Parents)</a:t>
            </a:r>
            <a:endParaRPr sz="2400"/>
          </a:p>
          <a:p>
            <a:pPr indent="-369570" lvl="0" marL="457200" rtl="0" algn="l">
              <a:spcBef>
                <a:spcPts val="0"/>
              </a:spcBef>
              <a:spcAft>
                <a:spcPts val="0"/>
              </a:spcAft>
              <a:buSzPct val="100000"/>
              <a:buChar char="●"/>
            </a:pPr>
            <a:r>
              <a:rPr lang="en" sz="2400"/>
              <a:t>Questions &amp; Answers</a:t>
            </a:r>
            <a:endParaRPr sz="24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sp>
        <p:nvSpPr>
          <p:cNvPr id="877" name="Google Shape;877;p14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Takeaways for Parents</a:t>
            </a:r>
            <a:endParaRPr/>
          </a:p>
        </p:txBody>
      </p:sp>
      <p:sp>
        <p:nvSpPr>
          <p:cNvPr id="878" name="Google Shape;878;p142"/>
          <p:cNvSpPr txBox="1"/>
          <p:nvPr>
            <p:ph idx="1" type="body"/>
          </p:nvPr>
        </p:nvSpPr>
        <p:spPr>
          <a:xfrm>
            <a:off x="1303800" y="1335400"/>
            <a:ext cx="6844800" cy="31965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1400"/>
              <a:t>- </a:t>
            </a:r>
            <a:r>
              <a:rPr lang="en" sz="2200"/>
              <a:t>Rigor doesn’t always have to mean MORE</a:t>
            </a:r>
            <a:endParaRPr sz="2200"/>
          </a:p>
          <a:p>
            <a:pPr indent="0" lvl="0" marL="0" rtl="0" algn="l">
              <a:spcBef>
                <a:spcPts val="1200"/>
              </a:spcBef>
              <a:spcAft>
                <a:spcPts val="0"/>
              </a:spcAft>
              <a:buNone/>
            </a:pPr>
            <a:r>
              <a:rPr lang="en" sz="2200"/>
              <a:t>-Rigor could also mean novel </a:t>
            </a:r>
            <a:endParaRPr sz="2200"/>
          </a:p>
          <a:p>
            <a:pPr indent="0" lvl="0" marL="0" rtl="0" algn="l">
              <a:spcBef>
                <a:spcPts val="1200"/>
              </a:spcBef>
              <a:spcAft>
                <a:spcPts val="0"/>
              </a:spcAft>
              <a:buNone/>
            </a:pPr>
            <a:r>
              <a:rPr lang="en" sz="2200"/>
              <a:t>-Rigor could also mean “honing”</a:t>
            </a:r>
            <a:endParaRPr sz="2200"/>
          </a:p>
          <a:p>
            <a:pPr indent="0" lvl="0" marL="0" rtl="0" algn="l">
              <a:spcBef>
                <a:spcPts val="1200"/>
              </a:spcBef>
              <a:spcAft>
                <a:spcPts val="0"/>
              </a:spcAft>
              <a:buNone/>
            </a:pPr>
            <a:r>
              <a:rPr lang="en" sz="2100"/>
              <a:t>-Rigor could also mean “real world” application</a:t>
            </a:r>
            <a:endParaRPr sz="2100"/>
          </a:p>
          <a:p>
            <a:pPr indent="0" lvl="0" marL="0" rtl="0" algn="l">
              <a:spcBef>
                <a:spcPts val="1200"/>
              </a:spcBef>
              <a:spcAft>
                <a:spcPts val="0"/>
              </a:spcAft>
              <a:buNone/>
            </a:pPr>
            <a:r>
              <a:rPr lang="en" sz="2100"/>
              <a:t>-What do you do with your abstract thinkers?</a:t>
            </a:r>
            <a:endParaRPr sz="2100"/>
          </a:p>
          <a:p>
            <a:pPr indent="0" lvl="0" marL="0" rtl="0" algn="l">
              <a:spcBef>
                <a:spcPts val="1200"/>
              </a:spcBef>
              <a:spcAft>
                <a:spcPts val="1200"/>
              </a:spcAft>
              <a:buNone/>
            </a:pPr>
            <a:r>
              <a:rPr lang="en" sz="2100"/>
              <a:t>-We have systems in place at Edison to modify rigor to best meet your child’s needs. </a:t>
            </a:r>
            <a:endParaRPr sz="21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sp>
        <p:nvSpPr>
          <p:cNvPr id="883" name="Google Shape;883;p143"/>
          <p:cNvSpPr txBox="1"/>
          <p:nvPr>
            <p:ph type="title"/>
          </p:nvPr>
        </p:nvSpPr>
        <p:spPr>
          <a:xfrm>
            <a:off x="1347500" y="1978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u="sng"/>
              <a:t>Election - Edison Parent Gate Representative</a:t>
            </a:r>
            <a:endParaRPr u="sng"/>
          </a:p>
        </p:txBody>
      </p:sp>
      <p:sp>
        <p:nvSpPr>
          <p:cNvPr id="884" name="Google Shape;884;p143"/>
          <p:cNvSpPr txBox="1"/>
          <p:nvPr>
            <p:ph idx="1" type="body"/>
          </p:nvPr>
        </p:nvSpPr>
        <p:spPr>
          <a:xfrm>
            <a:off x="311700" y="1349225"/>
            <a:ext cx="8520600" cy="35037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358"/>
              <a:buNone/>
            </a:pPr>
            <a:r>
              <a:rPr lang="en" sz="1585"/>
              <a:t>Represent Edison at the District Level GATE meeting:</a:t>
            </a:r>
            <a:endParaRPr sz="1585">
              <a:solidFill>
                <a:srgbClr val="333333"/>
              </a:solidFill>
              <a:highlight>
                <a:srgbClr val="FFFFFF"/>
              </a:highlight>
              <a:latin typeface="Arial"/>
              <a:ea typeface="Arial"/>
              <a:cs typeface="Arial"/>
              <a:sym typeface="Arial"/>
            </a:endParaRPr>
          </a:p>
          <a:p>
            <a:pPr indent="0" lvl="0" marL="0" rtl="0" algn="l">
              <a:lnSpc>
                <a:spcPct val="105000"/>
              </a:lnSpc>
              <a:spcBef>
                <a:spcPts val="1200"/>
              </a:spcBef>
              <a:spcAft>
                <a:spcPts val="0"/>
              </a:spcAft>
              <a:buSzPts val="358"/>
              <a:buNone/>
            </a:pPr>
            <a:r>
              <a:rPr b="1" lang="en" sz="1277"/>
              <a:t>           </a:t>
            </a:r>
            <a:r>
              <a:rPr b="1" lang="en" sz="1277"/>
              <a:t>District GATE PAC Meetings 3:00pm - 4:00pm </a:t>
            </a:r>
            <a:endParaRPr b="1" sz="1277"/>
          </a:p>
          <a:p>
            <a:pPr indent="0" lvl="0" marL="0" rtl="0" algn="l">
              <a:lnSpc>
                <a:spcPct val="105000"/>
              </a:lnSpc>
              <a:spcBef>
                <a:spcPts val="1200"/>
              </a:spcBef>
              <a:spcAft>
                <a:spcPts val="0"/>
              </a:spcAft>
              <a:buSzPts val="358"/>
              <a:buNone/>
            </a:pPr>
            <a:r>
              <a:rPr b="1" lang="en" sz="1435"/>
              <a:t>Wednesday, August 23, 2023</a:t>
            </a:r>
            <a:endParaRPr b="1" sz="1435"/>
          </a:p>
          <a:p>
            <a:pPr indent="0" lvl="0" marL="0" rtl="0" algn="l">
              <a:lnSpc>
                <a:spcPct val="105000"/>
              </a:lnSpc>
              <a:spcBef>
                <a:spcPts val="1200"/>
              </a:spcBef>
              <a:spcAft>
                <a:spcPts val="0"/>
              </a:spcAft>
              <a:buSzPts val="358"/>
              <a:buNone/>
            </a:pPr>
            <a:r>
              <a:rPr b="1" lang="en" sz="1435"/>
              <a:t>Wednesday, February 7, 2024</a:t>
            </a:r>
            <a:endParaRPr b="1" sz="1435"/>
          </a:p>
          <a:p>
            <a:pPr indent="0" lvl="0" marL="0" rtl="0" algn="l">
              <a:lnSpc>
                <a:spcPct val="105000"/>
              </a:lnSpc>
              <a:spcBef>
                <a:spcPts val="1200"/>
              </a:spcBef>
              <a:spcAft>
                <a:spcPts val="0"/>
              </a:spcAft>
              <a:buSzPts val="358"/>
              <a:buNone/>
            </a:pPr>
            <a:r>
              <a:rPr b="1" lang="en" sz="1435"/>
              <a:t>Wednesday, April 3, 2024 -</a:t>
            </a:r>
            <a:endParaRPr b="1" sz="1435"/>
          </a:p>
          <a:p>
            <a:pPr indent="0" lvl="0" marL="0" rtl="0" algn="l">
              <a:lnSpc>
                <a:spcPct val="105000"/>
              </a:lnSpc>
              <a:spcBef>
                <a:spcPts val="1200"/>
              </a:spcBef>
              <a:spcAft>
                <a:spcPts val="0"/>
              </a:spcAft>
              <a:buSzPts val="358"/>
              <a:buNone/>
            </a:pPr>
            <a:r>
              <a:t/>
            </a:r>
            <a:endParaRPr b="1" sz="1435"/>
          </a:p>
          <a:p>
            <a:pPr indent="0" lvl="0" marL="0" rtl="0" algn="l">
              <a:lnSpc>
                <a:spcPct val="105000"/>
              </a:lnSpc>
              <a:spcBef>
                <a:spcPts val="1200"/>
              </a:spcBef>
              <a:spcAft>
                <a:spcPts val="0"/>
              </a:spcAft>
              <a:buNone/>
            </a:pPr>
            <a:r>
              <a:rPr lang="en" sz="1385">
                <a:solidFill>
                  <a:srgbClr val="333333"/>
                </a:solidFill>
                <a:highlight>
                  <a:srgbClr val="FFFFFF"/>
                </a:highlight>
                <a:latin typeface="Arial"/>
                <a:ea typeface="Arial"/>
                <a:cs typeface="Arial"/>
                <a:sym typeface="Arial"/>
              </a:rPr>
              <a:t>Parent representative from PAC is asked to present information from the district PAC at site meetings.  </a:t>
            </a:r>
            <a:endParaRPr sz="1385">
              <a:solidFill>
                <a:srgbClr val="333333"/>
              </a:solidFill>
              <a:highlight>
                <a:srgbClr val="FFFFFF"/>
              </a:highlight>
              <a:latin typeface="Arial"/>
              <a:ea typeface="Arial"/>
              <a:cs typeface="Arial"/>
              <a:sym typeface="Arial"/>
            </a:endParaRPr>
          </a:p>
          <a:p>
            <a:pPr indent="0" lvl="0" marL="0" rtl="0" algn="l">
              <a:lnSpc>
                <a:spcPct val="105000"/>
              </a:lnSpc>
              <a:spcBef>
                <a:spcPts val="1200"/>
              </a:spcBef>
              <a:spcAft>
                <a:spcPts val="0"/>
              </a:spcAft>
              <a:buNone/>
            </a:pPr>
            <a:r>
              <a:rPr lang="en" sz="1385"/>
              <a:t>Online - </a:t>
            </a:r>
            <a:r>
              <a:rPr lang="en" sz="1385"/>
              <a:t>Self nominate by putting your name in the chat or sending a private chat message to host.</a:t>
            </a:r>
            <a:endParaRPr b="1" sz="1635"/>
          </a:p>
          <a:p>
            <a:pPr indent="0" lvl="0" marL="0" rtl="0" algn="ctr">
              <a:lnSpc>
                <a:spcPct val="105000"/>
              </a:lnSpc>
              <a:spcBef>
                <a:spcPts val="1200"/>
              </a:spcBef>
              <a:spcAft>
                <a:spcPts val="0"/>
              </a:spcAft>
              <a:buSzPts val="358"/>
              <a:buNone/>
            </a:pPr>
            <a:r>
              <a:rPr b="1" lang="en" sz="2335"/>
              <a:t>PLEASE VOTE NOW</a:t>
            </a:r>
            <a:endParaRPr b="1" sz="2335"/>
          </a:p>
          <a:p>
            <a:pPr indent="0" lvl="0" marL="0" rtl="0" algn="l">
              <a:lnSpc>
                <a:spcPct val="105000"/>
              </a:lnSpc>
              <a:spcBef>
                <a:spcPts val="1200"/>
              </a:spcBef>
              <a:spcAft>
                <a:spcPts val="1200"/>
              </a:spcAft>
              <a:buSzPts val="358"/>
              <a:buNone/>
            </a:pPr>
            <a:r>
              <a:t/>
            </a:r>
            <a:endParaRPr sz="585"/>
          </a:p>
        </p:txBody>
      </p:sp>
      <p:sp>
        <p:nvSpPr>
          <p:cNvPr id="885" name="Google Shape;885;p143"/>
          <p:cNvSpPr txBox="1"/>
          <p:nvPr/>
        </p:nvSpPr>
        <p:spPr>
          <a:xfrm>
            <a:off x="2957875" y="896100"/>
            <a:ext cx="419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Nunito"/>
              <a:ea typeface="Nunito"/>
              <a:cs typeface="Nunito"/>
              <a:sym typeface="Nunit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p14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891" name="Google Shape;891;p14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92" name="Google Shape;892;p144"/>
          <p:cNvPicPr preferRelativeResize="0"/>
          <p:nvPr/>
        </p:nvPicPr>
        <p:blipFill>
          <a:blip r:embed="rId3">
            <a:alphaModFix/>
          </a:blip>
          <a:stretch>
            <a:fillRect/>
          </a:stretch>
        </p:blipFill>
        <p:spPr>
          <a:xfrm>
            <a:off x="-76775" y="0"/>
            <a:ext cx="9257976" cy="514350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6" name="Shape 896"/>
        <p:cNvGrpSpPr/>
        <p:nvPr/>
      </p:nvGrpSpPr>
      <p:grpSpPr>
        <a:xfrm>
          <a:off x="0" y="0"/>
          <a:ext cx="0" cy="0"/>
          <a:chOff x="0" y="0"/>
          <a:chExt cx="0" cy="0"/>
        </a:xfrm>
      </p:grpSpPr>
      <p:pic>
        <p:nvPicPr>
          <p:cNvPr id="897" name="Google Shape;897;p145"/>
          <p:cNvPicPr preferRelativeResize="0"/>
          <p:nvPr/>
        </p:nvPicPr>
        <p:blipFill>
          <a:blip r:embed="rId3">
            <a:alphaModFix/>
          </a:blip>
          <a:stretch>
            <a:fillRect/>
          </a:stretch>
        </p:blipFill>
        <p:spPr>
          <a:xfrm>
            <a:off x="574925" y="0"/>
            <a:ext cx="685800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107"/>
          <p:cNvSpPr txBox="1"/>
          <p:nvPr>
            <p:ph type="title"/>
          </p:nvPr>
        </p:nvSpPr>
        <p:spPr>
          <a:xfrm>
            <a:off x="339328" y="281285"/>
            <a:ext cx="8804672" cy="803672"/>
          </a:xfrm>
          <a:prstGeom prst="rect">
            <a:avLst/>
          </a:prstGeom>
          <a:noFill/>
          <a:ln>
            <a:noFill/>
          </a:ln>
        </p:spPr>
        <p:txBody>
          <a:bodyPr anchorCtr="0" anchor="b" bIns="32750" lIns="32750" spcFirstLastPara="1" rIns="32750" wrap="square" tIns="32750">
            <a:noAutofit/>
          </a:bodyPr>
          <a:lstStyle/>
          <a:p>
            <a:pPr indent="0" lvl="0" marL="0" marR="0" rtl="0" algn="ctr">
              <a:lnSpc>
                <a:spcPct val="100000"/>
              </a:lnSpc>
              <a:spcBef>
                <a:spcPts val="0"/>
              </a:spcBef>
              <a:spcAft>
                <a:spcPts val="0"/>
              </a:spcAft>
              <a:buClr>
                <a:srgbClr val="000000"/>
              </a:buClr>
              <a:buSzPts val="900"/>
              <a:buFont typeface="Arial"/>
              <a:buNone/>
            </a:pPr>
            <a:r>
              <a:rPr b="1" i="0" lang="en" sz="5700" u="none" cap="none" strike="noStrike">
                <a:solidFill>
                  <a:schemeClr val="dk1"/>
                </a:solidFill>
                <a:latin typeface="Calibri"/>
                <a:ea typeface="Calibri"/>
                <a:cs typeface="Calibri"/>
                <a:sym typeface="Calibri"/>
              </a:rPr>
              <a:t>Title I Annual Meeting</a:t>
            </a:r>
            <a:endParaRPr b="0" i="0" sz="4600" u="none" cap="none" strike="noStrike">
              <a:solidFill>
                <a:schemeClr val="dk1"/>
              </a:solidFill>
              <a:latin typeface="Calibri"/>
              <a:ea typeface="Calibri"/>
              <a:cs typeface="Calibri"/>
              <a:sym typeface="Calibri"/>
            </a:endParaRPr>
          </a:p>
        </p:txBody>
      </p:sp>
      <p:sp>
        <p:nvSpPr>
          <p:cNvPr id="620" name="Google Shape;620;p107"/>
          <p:cNvSpPr txBox="1"/>
          <p:nvPr>
            <p:ph idx="1" type="body"/>
          </p:nvPr>
        </p:nvSpPr>
        <p:spPr>
          <a:xfrm>
            <a:off x="553641" y="1165324"/>
            <a:ext cx="8304609" cy="770186"/>
          </a:xfrm>
          <a:prstGeom prst="rect">
            <a:avLst/>
          </a:prstGeom>
          <a:noFill/>
          <a:ln>
            <a:noFill/>
          </a:ln>
        </p:spPr>
        <p:txBody>
          <a:bodyPr anchorCtr="0" anchor="t" bIns="32750" lIns="32750" spcFirstLastPara="1" rIns="32750" wrap="square" tIns="32750">
            <a:noAutofit/>
          </a:bodyPr>
          <a:lstStyle/>
          <a:p>
            <a:pPr indent="0" lvl="0" marL="0" marR="0" rtl="0" algn="ctr">
              <a:lnSpc>
                <a:spcPct val="100000"/>
              </a:lnSpc>
              <a:spcBef>
                <a:spcPts val="0"/>
              </a:spcBef>
              <a:spcAft>
                <a:spcPts val="0"/>
              </a:spcAft>
              <a:buClr>
                <a:srgbClr val="000000"/>
              </a:buClr>
              <a:buSzPts val="900"/>
              <a:buFont typeface="Arial"/>
              <a:buNone/>
            </a:pPr>
            <a:r>
              <a:rPr b="1" i="0" lang="en" sz="3900" u="none" cap="none" strike="noStrike">
                <a:solidFill>
                  <a:schemeClr val="dk1"/>
                </a:solidFill>
                <a:latin typeface="Calibri"/>
                <a:ea typeface="Calibri"/>
                <a:cs typeface="Calibri"/>
                <a:sym typeface="Calibri"/>
              </a:rPr>
              <a:t>Supporting Your Child to Achieve</a:t>
            </a:r>
            <a:endParaRPr b="0" i="0" sz="23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Arial"/>
              <a:buNone/>
            </a:pPr>
            <a:r>
              <a:t/>
            </a:r>
            <a:endParaRPr b="1" i="0" sz="2300" u="none" cap="none" strike="noStrike">
              <a:solidFill>
                <a:srgbClr val="F271AE"/>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Arial"/>
              <a:buNone/>
            </a:pPr>
            <a:r>
              <a:t/>
            </a:r>
            <a:endParaRPr b="1" i="0" sz="2300" u="none" cap="none" strike="noStrike">
              <a:solidFill>
                <a:srgbClr val="F271AE"/>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Arial"/>
              <a:buNone/>
            </a:pPr>
            <a:r>
              <a:t/>
            </a:r>
            <a:endParaRPr b="1" i="0" sz="2300" u="none" cap="none" strike="noStrike">
              <a:solidFill>
                <a:srgbClr val="F271AE"/>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Arial"/>
              <a:buNone/>
            </a:pPr>
            <a:r>
              <a:t/>
            </a:r>
            <a:endParaRPr b="1" i="0" sz="2300" u="none" cap="none" strike="noStrike">
              <a:solidFill>
                <a:srgbClr val="F271AE"/>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Arial"/>
              <a:buNone/>
            </a:pPr>
            <a:r>
              <a:t/>
            </a:r>
            <a:endParaRPr b="1" i="0" sz="2300" u="none" cap="none" strike="noStrike">
              <a:solidFill>
                <a:srgbClr val="F271AE"/>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Arial"/>
              <a:buNone/>
            </a:pPr>
            <a:r>
              <a:t/>
            </a:r>
            <a:endParaRPr b="1" i="0" sz="2300" u="none" cap="none" strike="noStrike">
              <a:solidFill>
                <a:srgbClr val="F271AE"/>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Arial"/>
              <a:buNone/>
            </a:pPr>
            <a:r>
              <a:t/>
            </a:r>
            <a:endParaRPr b="1" i="0" sz="2300" u="none" cap="none" strike="noStrike">
              <a:solidFill>
                <a:srgbClr val="F271AE"/>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Arial"/>
              <a:buNone/>
            </a:pPr>
            <a:r>
              <a:t/>
            </a:r>
            <a:endParaRPr b="1">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rPr b="1" i="0" lang="en" sz="2300" u="none" cap="none" strike="noStrike">
                <a:solidFill>
                  <a:schemeClr val="dk1"/>
                </a:solidFill>
                <a:latin typeface="Calibri"/>
                <a:ea typeface="Calibri"/>
                <a:cs typeface="Calibri"/>
                <a:sym typeface="Calibri"/>
              </a:rPr>
              <a:t>Ontario-Montclair School District</a:t>
            </a:r>
            <a:endParaRPr b="0" i="0" sz="23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Arial"/>
              <a:buNone/>
            </a:pPr>
            <a:r>
              <a:t/>
            </a:r>
            <a:endParaRPr b="0" i="0" sz="2300" u="none" cap="none" strike="noStrike">
              <a:solidFill>
                <a:schemeClr val="accent4"/>
              </a:solidFill>
              <a:latin typeface="Calibri"/>
              <a:ea typeface="Calibri"/>
              <a:cs typeface="Calibri"/>
              <a:sym typeface="Calibri"/>
            </a:endParaRPr>
          </a:p>
        </p:txBody>
      </p:sp>
      <p:sp>
        <p:nvSpPr>
          <p:cNvPr id="621" name="Google Shape;621;p107"/>
          <p:cNvSpPr/>
          <p:nvPr/>
        </p:nvSpPr>
        <p:spPr>
          <a:xfrm>
            <a:off x="3607594" y="2169914"/>
            <a:ext cx="1982391" cy="1366242"/>
          </a:xfrm>
          <a:prstGeom prst="ellipse">
            <a:avLst/>
          </a:prstGeom>
          <a:solidFill>
            <a:schemeClr val="lt1"/>
          </a:solidFill>
          <a:ln cap="flat" cmpd="sng" w="25400">
            <a:solidFill>
              <a:srgbClr val="FFFFFF"/>
            </a:solidFill>
            <a:prstDash val="solid"/>
            <a:round/>
            <a:headEnd len="sm" w="sm" type="none"/>
            <a:tailEnd len="sm" w="sm" type="none"/>
          </a:ln>
        </p:spPr>
        <p:txBody>
          <a:bodyPr anchorCtr="0" anchor="t" bIns="29450" lIns="58925" spcFirstLastPara="1" rIns="58925" wrap="square" tIns="29450">
            <a:noAutofit/>
          </a:bodyPr>
          <a:lstStyle/>
          <a:p>
            <a:pPr indent="0" lvl="0" marL="0" marR="0" rtl="0" algn="ctr">
              <a:lnSpc>
                <a:spcPct val="100000"/>
              </a:lnSpc>
              <a:spcBef>
                <a:spcPts val="0"/>
              </a:spcBef>
              <a:spcAft>
                <a:spcPts val="0"/>
              </a:spcAft>
              <a:buClr>
                <a:srgbClr val="FFFFFF"/>
              </a:buClr>
              <a:buSzPts val="2700"/>
              <a:buFont typeface="Short Stack"/>
              <a:buNone/>
            </a:pPr>
            <a:r>
              <a:t/>
            </a:r>
            <a:endParaRPr b="0" i="0" sz="2700" u="none" cap="none" strike="noStrike">
              <a:solidFill>
                <a:srgbClr val="FFFFFF"/>
              </a:solidFill>
              <a:latin typeface="Short Stack"/>
              <a:ea typeface="Short Stack"/>
              <a:cs typeface="Short Stack"/>
              <a:sym typeface="Short Stack"/>
            </a:endParaRPr>
          </a:p>
        </p:txBody>
      </p:sp>
      <p:pic>
        <p:nvPicPr>
          <p:cNvPr id="622" name="Google Shape;622;p107"/>
          <p:cNvPicPr preferRelativeResize="0"/>
          <p:nvPr/>
        </p:nvPicPr>
        <p:blipFill rotWithShape="1">
          <a:blip r:embed="rId3">
            <a:alphaModFix/>
          </a:blip>
          <a:srcRect b="0" l="0" r="0" t="0"/>
          <a:stretch/>
        </p:blipFill>
        <p:spPr>
          <a:xfrm>
            <a:off x="3500438" y="2089547"/>
            <a:ext cx="1647527" cy="154620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pic>
        <p:nvPicPr>
          <p:cNvPr id="627" name="Google Shape;627;p108"/>
          <p:cNvPicPr preferRelativeResize="0"/>
          <p:nvPr/>
        </p:nvPicPr>
        <p:blipFill rotWithShape="1">
          <a:blip r:embed="rId3">
            <a:alphaModFix/>
          </a:blip>
          <a:srcRect b="0" l="0" r="0" t="0"/>
          <a:stretch/>
        </p:blipFill>
        <p:spPr>
          <a:xfrm>
            <a:off x="5331023" y="940966"/>
            <a:ext cx="2183309" cy="3040559"/>
          </a:xfrm>
          <a:prstGeom prst="rect">
            <a:avLst/>
          </a:prstGeom>
          <a:noFill/>
          <a:ln>
            <a:noFill/>
          </a:ln>
          <a:effectLst>
            <a:outerShdw blurRad="63500" rotWithShape="0" algn="ctr" dir="5400000" dist="38099">
              <a:schemeClr val="dk1">
                <a:alpha val="73333"/>
              </a:schemeClr>
            </a:outerShdw>
          </a:effectLst>
        </p:spPr>
      </p:pic>
      <p:sp>
        <p:nvSpPr>
          <p:cNvPr id="628" name="Google Shape;628;p108"/>
          <p:cNvSpPr txBox="1"/>
          <p:nvPr>
            <p:ph idx="1" type="body"/>
          </p:nvPr>
        </p:nvSpPr>
        <p:spPr>
          <a:xfrm>
            <a:off x="392906" y="940966"/>
            <a:ext cx="4768453" cy="3881065"/>
          </a:xfrm>
          <a:prstGeom prst="rect">
            <a:avLst/>
          </a:prstGeom>
          <a:noFill/>
          <a:ln>
            <a:noFill/>
          </a:ln>
        </p:spPr>
        <p:txBody>
          <a:bodyPr anchorCtr="0" anchor="t" bIns="32750" lIns="32750" spcFirstLastPara="1" rIns="32750" wrap="square" tIns="32750">
            <a:noAutofit/>
          </a:bodyPr>
          <a:lstStyle/>
          <a:p>
            <a:pPr indent="-368300" lvl="0" marL="368300" marR="0" rtl="0" algn="just">
              <a:lnSpc>
                <a:spcPct val="100000"/>
              </a:lnSpc>
              <a:spcBef>
                <a:spcPts val="0"/>
              </a:spcBef>
              <a:spcAft>
                <a:spcPts val="0"/>
              </a:spcAft>
              <a:buClr>
                <a:srgbClr val="FFFFFF"/>
              </a:buClr>
              <a:buSzPts val="4000"/>
              <a:buFont typeface="Noto Sans Symbols"/>
              <a:buChar char="❏"/>
            </a:pPr>
            <a:r>
              <a:rPr b="1" i="0" lang="en" sz="2600" u="none" cap="none" strike="noStrike">
                <a:solidFill>
                  <a:srgbClr val="FFFFFF"/>
                </a:solidFill>
                <a:latin typeface="Calibri"/>
                <a:ea typeface="Calibri"/>
                <a:cs typeface="Calibri"/>
                <a:sym typeface="Calibri"/>
              </a:rPr>
              <a:t>Title I </a:t>
            </a:r>
            <a:r>
              <a:rPr b="0" i="0" lang="en" sz="2600" u="none" cap="none" strike="noStrike">
                <a:solidFill>
                  <a:srgbClr val="FFFFFF"/>
                </a:solidFill>
                <a:latin typeface="Calibri"/>
                <a:ea typeface="Calibri"/>
                <a:cs typeface="Calibri"/>
                <a:sym typeface="Calibri"/>
              </a:rPr>
              <a:t>provides federal aid to districts and local schools.</a:t>
            </a:r>
            <a:endParaRPr b="0" i="0" sz="2100" u="none" cap="none" strike="noStrike">
              <a:solidFill>
                <a:schemeClr val="lt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900"/>
              <a:buFont typeface="Arial"/>
              <a:buNone/>
            </a:pPr>
            <a:r>
              <a:t/>
            </a:r>
            <a:endParaRPr b="0" i="0" sz="2600" u="none" cap="none" strike="noStrike">
              <a:solidFill>
                <a:srgbClr val="FFFFFF"/>
              </a:solidFill>
              <a:latin typeface="Calibri"/>
              <a:ea typeface="Calibri"/>
              <a:cs typeface="Calibri"/>
              <a:sym typeface="Calibri"/>
            </a:endParaRPr>
          </a:p>
          <a:p>
            <a:pPr indent="-368300" lvl="0" marL="368300" marR="0" rtl="0" algn="just">
              <a:lnSpc>
                <a:spcPct val="100000"/>
              </a:lnSpc>
              <a:spcBef>
                <a:spcPts val="0"/>
              </a:spcBef>
              <a:spcAft>
                <a:spcPts val="0"/>
              </a:spcAft>
              <a:buClr>
                <a:srgbClr val="FFFFFF"/>
              </a:buClr>
              <a:buSzPts val="4000"/>
              <a:buFont typeface="Noto Sans Symbols"/>
              <a:buChar char="❏"/>
            </a:pPr>
            <a:r>
              <a:rPr b="1" i="0" lang="en" sz="2600" u="none" cap="none" strike="noStrike">
                <a:solidFill>
                  <a:srgbClr val="FFFFFF"/>
                </a:solidFill>
                <a:latin typeface="Calibri"/>
                <a:ea typeface="Calibri"/>
                <a:cs typeface="Calibri"/>
                <a:sym typeface="Calibri"/>
              </a:rPr>
              <a:t>Title I </a:t>
            </a:r>
            <a:r>
              <a:rPr b="0" i="0" lang="en" sz="2600" u="none" cap="none" strike="noStrike">
                <a:solidFill>
                  <a:srgbClr val="FFFFFF"/>
                </a:solidFill>
                <a:latin typeface="Calibri"/>
                <a:ea typeface="Calibri"/>
                <a:cs typeface="Calibri"/>
                <a:sym typeface="Calibri"/>
              </a:rPr>
              <a:t>funds are allocated to schools to support children from low-income families.</a:t>
            </a:r>
            <a:endParaRPr b="0" i="0" sz="2100" u="none" cap="none" strike="noStrike">
              <a:solidFill>
                <a:schemeClr val="lt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900"/>
              <a:buFont typeface="Arial"/>
              <a:buNone/>
            </a:pPr>
            <a:r>
              <a:t/>
            </a:r>
            <a:endParaRPr b="0" i="0" sz="2600" u="none" cap="none" strike="noStrike">
              <a:solidFill>
                <a:srgbClr val="FFFFFF"/>
              </a:solidFill>
              <a:latin typeface="Calibri"/>
              <a:ea typeface="Calibri"/>
              <a:cs typeface="Calibri"/>
              <a:sym typeface="Calibri"/>
            </a:endParaRPr>
          </a:p>
          <a:p>
            <a:pPr indent="-368300" lvl="0" marL="368300" marR="0" rtl="0" algn="just">
              <a:lnSpc>
                <a:spcPct val="100000"/>
              </a:lnSpc>
              <a:spcBef>
                <a:spcPts val="0"/>
              </a:spcBef>
              <a:spcAft>
                <a:spcPts val="0"/>
              </a:spcAft>
              <a:buClr>
                <a:srgbClr val="FFFFFF"/>
              </a:buClr>
              <a:buSzPts val="4000"/>
              <a:buFont typeface="Noto Sans Symbols"/>
              <a:buChar char="❏"/>
            </a:pPr>
            <a:r>
              <a:rPr b="0" i="0" lang="en" sz="2600" u="none" cap="none" strike="noStrike">
                <a:solidFill>
                  <a:srgbClr val="FFFFFF"/>
                </a:solidFill>
                <a:latin typeface="Calibri"/>
                <a:ea typeface="Calibri"/>
                <a:cs typeface="Calibri"/>
                <a:sym typeface="Calibri"/>
              </a:rPr>
              <a:t>All OMSD schools are considered Title I </a:t>
            </a:r>
            <a:endParaRPr b="0" i="0" sz="2100" u="none" cap="none" strike="noStrike">
              <a:solidFill>
                <a:schemeClr val="lt1"/>
              </a:solidFill>
              <a:latin typeface="Calibri"/>
              <a:ea typeface="Calibri"/>
              <a:cs typeface="Calibri"/>
              <a:sym typeface="Calibri"/>
            </a:endParaRPr>
          </a:p>
          <a:p>
            <a:pPr indent="0" lvl="0" marL="292100" marR="0" rtl="0" algn="l">
              <a:lnSpc>
                <a:spcPct val="100000"/>
              </a:lnSpc>
              <a:spcBef>
                <a:spcPts val="0"/>
              </a:spcBef>
              <a:spcAft>
                <a:spcPts val="0"/>
              </a:spcAft>
              <a:buNone/>
            </a:pPr>
            <a:r>
              <a:t/>
            </a:r>
            <a:endParaRPr b="0" i="0" sz="2100" u="none" cap="none" strike="noStrike">
              <a:solidFill>
                <a:schemeClr val="lt1"/>
              </a:solidFill>
              <a:latin typeface="Calibri"/>
              <a:ea typeface="Calibri"/>
              <a:cs typeface="Calibri"/>
              <a:sym typeface="Calibri"/>
            </a:endParaRPr>
          </a:p>
        </p:txBody>
      </p:sp>
      <p:sp>
        <p:nvSpPr>
          <p:cNvPr id="629" name="Google Shape;629;p108"/>
          <p:cNvSpPr txBox="1"/>
          <p:nvPr>
            <p:ph type="title"/>
          </p:nvPr>
        </p:nvSpPr>
        <p:spPr>
          <a:xfrm>
            <a:off x="0" y="200918"/>
            <a:ext cx="9144000" cy="683121"/>
          </a:xfrm>
          <a:prstGeom prst="rect">
            <a:avLst/>
          </a:prstGeom>
          <a:noFill/>
          <a:ln>
            <a:noFill/>
          </a:ln>
        </p:spPr>
        <p:txBody>
          <a:bodyPr anchorCtr="0" anchor="b" bIns="32750" lIns="32750" spcFirstLastPara="1" rIns="32750" wrap="square" tIns="32750">
            <a:noAutofit/>
          </a:bodyPr>
          <a:lstStyle/>
          <a:p>
            <a:pPr indent="0" lvl="0" marL="0" marR="0" rtl="0" algn="ctr">
              <a:lnSpc>
                <a:spcPct val="100000"/>
              </a:lnSpc>
              <a:spcBef>
                <a:spcPts val="0"/>
              </a:spcBef>
              <a:spcAft>
                <a:spcPts val="0"/>
              </a:spcAft>
              <a:buClr>
                <a:srgbClr val="000000"/>
              </a:buClr>
              <a:buSzPts val="900"/>
              <a:buFont typeface="Arial"/>
              <a:buNone/>
            </a:pPr>
            <a:r>
              <a:rPr b="1" i="0" lang="en" sz="3900" u="sng" cap="none" strike="noStrike">
                <a:solidFill>
                  <a:schemeClr val="dk1"/>
                </a:solidFill>
                <a:latin typeface="Calibri"/>
                <a:ea typeface="Calibri"/>
                <a:cs typeface="Calibri"/>
                <a:sym typeface="Calibri"/>
              </a:rPr>
              <a:t>What are Title I Funds Designated For?</a:t>
            </a:r>
            <a:endParaRPr b="0" i="0" sz="3900" u="sng" cap="none" strike="noStrike">
              <a:solidFill>
                <a:schemeClr val="dk1"/>
              </a:solidFill>
              <a:latin typeface="Calibri"/>
              <a:ea typeface="Calibri"/>
              <a:cs typeface="Calibri"/>
              <a:sym typeface="Calibri"/>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8">
                                            <p:txEl>
                                              <p:pRg end="0" st="0"/>
                                            </p:txEl>
                                          </p:spTgt>
                                        </p:tgtEl>
                                        <p:attrNameLst>
                                          <p:attrName>style.visibility</p:attrName>
                                        </p:attrNameLst>
                                      </p:cBhvr>
                                      <p:to>
                                        <p:strVal val="visible"/>
                                      </p:to>
                                    </p:set>
                                    <p:animEffect filter="fade" transition="in">
                                      <p:cBhvr>
                                        <p:cTn dur="500"/>
                                        <p:tgtEl>
                                          <p:spTgt spid="62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8">
                                            <p:txEl>
                                              <p:pRg end="1" st="1"/>
                                            </p:txEl>
                                          </p:spTgt>
                                        </p:tgtEl>
                                        <p:attrNameLst>
                                          <p:attrName>style.visibility</p:attrName>
                                        </p:attrNameLst>
                                      </p:cBhvr>
                                      <p:to>
                                        <p:strVal val="visible"/>
                                      </p:to>
                                    </p:set>
                                    <p:animEffect filter="fade" transition="in">
                                      <p:cBhvr>
                                        <p:cTn dur="500"/>
                                        <p:tgtEl>
                                          <p:spTgt spid="62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8">
                                            <p:txEl>
                                              <p:pRg end="2" st="2"/>
                                            </p:txEl>
                                          </p:spTgt>
                                        </p:tgtEl>
                                        <p:attrNameLst>
                                          <p:attrName>style.visibility</p:attrName>
                                        </p:attrNameLst>
                                      </p:cBhvr>
                                      <p:to>
                                        <p:strVal val="visible"/>
                                      </p:to>
                                    </p:set>
                                    <p:animEffect filter="fade" transition="in">
                                      <p:cBhvr>
                                        <p:cTn dur="500"/>
                                        <p:tgtEl>
                                          <p:spTgt spid="62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8">
                                            <p:txEl>
                                              <p:pRg end="3" st="3"/>
                                            </p:txEl>
                                          </p:spTgt>
                                        </p:tgtEl>
                                        <p:attrNameLst>
                                          <p:attrName>style.visibility</p:attrName>
                                        </p:attrNameLst>
                                      </p:cBhvr>
                                      <p:to>
                                        <p:strVal val="visible"/>
                                      </p:to>
                                    </p:set>
                                    <p:animEffect filter="fade" transition="in">
                                      <p:cBhvr>
                                        <p:cTn dur="500"/>
                                        <p:tgtEl>
                                          <p:spTgt spid="62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8">
                                            <p:txEl>
                                              <p:pRg end="4" st="4"/>
                                            </p:txEl>
                                          </p:spTgt>
                                        </p:tgtEl>
                                        <p:attrNameLst>
                                          <p:attrName>style.visibility</p:attrName>
                                        </p:attrNameLst>
                                      </p:cBhvr>
                                      <p:to>
                                        <p:strVal val="visible"/>
                                      </p:to>
                                    </p:set>
                                    <p:animEffect filter="fade" transition="in">
                                      <p:cBhvr>
                                        <p:cTn dur="500"/>
                                        <p:tgtEl>
                                          <p:spTgt spid="62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8">
                                            <p:txEl>
                                              <p:pRg end="5" st="5"/>
                                            </p:txEl>
                                          </p:spTgt>
                                        </p:tgtEl>
                                        <p:attrNameLst>
                                          <p:attrName>style.visibility</p:attrName>
                                        </p:attrNameLst>
                                      </p:cBhvr>
                                      <p:to>
                                        <p:strVal val="visible"/>
                                      </p:to>
                                    </p:set>
                                    <p:animEffect filter="fade" transition="in">
                                      <p:cBhvr>
                                        <p:cTn dur="500"/>
                                        <p:tgtEl>
                                          <p:spTgt spid="628">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109"/>
          <p:cNvSpPr txBox="1"/>
          <p:nvPr>
            <p:ph type="title"/>
          </p:nvPr>
        </p:nvSpPr>
        <p:spPr>
          <a:xfrm>
            <a:off x="500063" y="120551"/>
            <a:ext cx="7634883" cy="482203"/>
          </a:xfrm>
          <a:prstGeom prst="rect">
            <a:avLst/>
          </a:prstGeom>
          <a:noFill/>
          <a:ln>
            <a:noFill/>
          </a:ln>
        </p:spPr>
        <p:txBody>
          <a:bodyPr anchorCtr="0" anchor="b" bIns="32750" lIns="32750" spcFirstLastPara="1" rIns="32750" wrap="square" tIns="32750">
            <a:noAutofit/>
          </a:bodyPr>
          <a:lstStyle/>
          <a:p>
            <a:pPr indent="0" lvl="0" marL="0" marR="0" rtl="0" algn="ctr">
              <a:lnSpc>
                <a:spcPct val="100000"/>
              </a:lnSpc>
              <a:spcBef>
                <a:spcPts val="0"/>
              </a:spcBef>
              <a:spcAft>
                <a:spcPts val="0"/>
              </a:spcAft>
              <a:buClr>
                <a:srgbClr val="000000"/>
              </a:buClr>
              <a:buSzPts val="900"/>
              <a:buFont typeface="Arial"/>
              <a:buNone/>
            </a:pPr>
            <a:r>
              <a:rPr b="0" i="0" lang="en" sz="3900" u="sng" cap="none" strike="noStrike">
                <a:solidFill>
                  <a:schemeClr val="dk1"/>
                </a:solidFill>
                <a:latin typeface="Calibri"/>
                <a:ea typeface="Calibri"/>
                <a:cs typeface="Calibri"/>
                <a:sym typeface="Calibri"/>
              </a:rPr>
              <a:t>Title I Requirements</a:t>
            </a:r>
            <a:r>
              <a:rPr b="0" i="0" lang="en" sz="3900" u="none" cap="none" strike="noStrike">
                <a:solidFill>
                  <a:schemeClr val="accent1"/>
                </a:solidFill>
                <a:latin typeface="Calibri"/>
                <a:ea typeface="Calibri"/>
                <a:cs typeface="Calibri"/>
                <a:sym typeface="Calibri"/>
              </a:rPr>
              <a:t> </a:t>
            </a:r>
            <a:endParaRPr b="0" i="0" sz="3900" u="none" cap="none" strike="noStrike">
              <a:solidFill>
                <a:schemeClr val="accent1"/>
              </a:solidFill>
              <a:latin typeface="Calibri"/>
              <a:ea typeface="Calibri"/>
              <a:cs typeface="Calibri"/>
              <a:sym typeface="Calibri"/>
            </a:endParaRPr>
          </a:p>
        </p:txBody>
      </p:sp>
      <p:sp>
        <p:nvSpPr>
          <p:cNvPr id="635" name="Google Shape;635;p109"/>
          <p:cNvSpPr txBox="1"/>
          <p:nvPr>
            <p:ph idx="1" type="body"/>
          </p:nvPr>
        </p:nvSpPr>
        <p:spPr>
          <a:xfrm>
            <a:off x="285750" y="683121"/>
            <a:ext cx="8411766" cy="4259461"/>
          </a:xfrm>
          <a:prstGeom prst="rect">
            <a:avLst/>
          </a:prstGeom>
          <a:noFill/>
          <a:ln cap="flat" cmpd="sng" w="9525">
            <a:solidFill>
              <a:schemeClr val="dk1"/>
            </a:solidFill>
            <a:prstDash val="solid"/>
            <a:round/>
            <a:headEnd len="sm" w="sm" type="none"/>
            <a:tailEnd len="sm" w="sm" type="none"/>
          </a:ln>
        </p:spPr>
        <p:txBody>
          <a:bodyPr anchorCtr="0" anchor="t" bIns="32750" lIns="32750" spcFirstLastPara="1" rIns="32750" wrap="square" tIns="32750">
            <a:noAutofit/>
          </a:bodyPr>
          <a:lstStyle/>
          <a:p>
            <a:pPr indent="-323850" lvl="0" marL="368300" marR="0" rtl="0" algn="l">
              <a:lnSpc>
                <a:spcPct val="100000"/>
              </a:lnSpc>
              <a:spcBef>
                <a:spcPts val="0"/>
              </a:spcBef>
              <a:spcAft>
                <a:spcPts val="0"/>
              </a:spcAft>
              <a:buClr>
                <a:schemeClr val="lt1"/>
              </a:buClr>
              <a:buSzPts val="2300"/>
              <a:buFont typeface="Arial"/>
              <a:buChar char="•"/>
            </a:pPr>
            <a:r>
              <a:rPr b="0" i="0" lang="en" sz="2300" u="none" cap="none" strike="noStrike">
                <a:solidFill>
                  <a:schemeClr val="lt1"/>
                </a:solidFill>
                <a:latin typeface="Calibri"/>
                <a:ea typeface="Calibri"/>
                <a:cs typeface="Calibri"/>
                <a:sym typeface="Calibri"/>
              </a:rPr>
              <a:t>Schools must annually update their </a:t>
            </a:r>
            <a:r>
              <a:rPr b="0" i="0" lang="en" sz="2300" u="none" cap="none" strike="noStrike">
                <a:solidFill>
                  <a:schemeClr val="dk1"/>
                </a:solidFill>
                <a:latin typeface="Calibri"/>
                <a:ea typeface="Calibri"/>
                <a:cs typeface="Calibri"/>
                <a:sym typeface="Calibri"/>
              </a:rPr>
              <a:t>Parent Involvement Policy </a:t>
            </a:r>
            <a:r>
              <a:rPr b="0" i="0" lang="en" sz="2300" u="none" cap="none" strike="noStrike">
                <a:solidFill>
                  <a:schemeClr val="lt1"/>
                </a:solidFill>
                <a:latin typeface="Calibri"/>
                <a:ea typeface="Calibri"/>
                <a:cs typeface="Calibri"/>
                <a:sym typeface="Calibri"/>
              </a:rPr>
              <a:t>jointly with their parents.</a:t>
            </a:r>
            <a:endParaRPr b="0" i="0" sz="2300" u="none" cap="none" strike="noStrike">
              <a:solidFill>
                <a:schemeClr val="lt1"/>
              </a:solidFill>
              <a:latin typeface="Calibri"/>
              <a:ea typeface="Calibri"/>
              <a:cs typeface="Calibri"/>
              <a:sym typeface="Calibri"/>
            </a:endParaRPr>
          </a:p>
          <a:p>
            <a:pPr indent="-304800" lvl="0" marL="368300" marR="0" rtl="0" algn="l">
              <a:lnSpc>
                <a:spcPct val="100000"/>
              </a:lnSpc>
              <a:spcBef>
                <a:spcPts val="0"/>
              </a:spcBef>
              <a:spcAft>
                <a:spcPts val="0"/>
              </a:spcAft>
              <a:buClr>
                <a:schemeClr val="lt1"/>
              </a:buClr>
              <a:buSzPts val="1000"/>
              <a:buFont typeface="Arial"/>
              <a:buNone/>
            </a:pPr>
            <a:r>
              <a:t/>
            </a:r>
            <a:endParaRPr b="0" i="0" sz="2300" u="none" cap="none" strike="noStrike">
              <a:solidFill>
                <a:schemeClr val="lt1"/>
              </a:solidFill>
              <a:latin typeface="Calibri"/>
              <a:ea typeface="Calibri"/>
              <a:cs typeface="Calibri"/>
              <a:sym typeface="Calibri"/>
            </a:endParaRPr>
          </a:p>
          <a:p>
            <a:pPr indent="-323850" lvl="0" marL="368300" marR="0" rtl="0" algn="l">
              <a:lnSpc>
                <a:spcPct val="100000"/>
              </a:lnSpc>
              <a:spcBef>
                <a:spcPts val="0"/>
              </a:spcBef>
              <a:spcAft>
                <a:spcPts val="0"/>
              </a:spcAft>
              <a:buClr>
                <a:schemeClr val="lt1"/>
              </a:buClr>
              <a:buSzPts val="2300"/>
              <a:buFont typeface="Arial"/>
              <a:buChar char="•"/>
            </a:pPr>
            <a:r>
              <a:rPr b="0" i="0" lang="en" sz="2300" u="none" cap="none" strike="noStrike">
                <a:solidFill>
                  <a:schemeClr val="lt1"/>
                </a:solidFill>
                <a:latin typeface="Calibri"/>
                <a:ea typeface="Calibri"/>
                <a:cs typeface="Calibri"/>
                <a:sym typeface="Calibri"/>
              </a:rPr>
              <a:t>Schools must develop, </a:t>
            </a:r>
            <a:r>
              <a:rPr lang="en" sz="2300"/>
              <a:t>with</a:t>
            </a:r>
            <a:r>
              <a:rPr b="0" i="0" lang="en" sz="2300" u="none" cap="none" strike="noStrike">
                <a:solidFill>
                  <a:schemeClr val="lt1"/>
                </a:solidFill>
                <a:latin typeface="Calibri"/>
                <a:ea typeface="Calibri"/>
                <a:cs typeface="Calibri"/>
                <a:sym typeface="Calibri"/>
              </a:rPr>
              <a:t> parents,</a:t>
            </a:r>
            <a:r>
              <a:rPr lang="en" sz="2300"/>
              <a:t> </a:t>
            </a:r>
            <a:r>
              <a:rPr b="0" i="0" lang="en" sz="2300" u="none" cap="none" strike="noStrike">
                <a:solidFill>
                  <a:schemeClr val="lt1"/>
                </a:solidFill>
                <a:latin typeface="Calibri"/>
                <a:ea typeface="Calibri"/>
                <a:cs typeface="Calibri"/>
                <a:sym typeface="Calibri"/>
              </a:rPr>
              <a:t>their </a:t>
            </a:r>
            <a:r>
              <a:rPr b="0" i="0" lang="en" sz="2300" u="none" cap="none" strike="noStrike">
                <a:solidFill>
                  <a:schemeClr val="dk1"/>
                </a:solidFill>
                <a:latin typeface="Calibri"/>
                <a:ea typeface="Calibri"/>
                <a:cs typeface="Calibri"/>
                <a:sym typeface="Calibri"/>
              </a:rPr>
              <a:t>School-Parent Compact </a:t>
            </a:r>
            <a:r>
              <a:rPr b="0" i="0" lang="en" sz="2300" u="none" cap="none" strike="noStrike">
                <a:solidFill>
                  <a:schemeClr val="lt1"/>
                </a:solidFill>
                <a:latin typeface="Calibri"/>
                <a:ea typeface="Calibri"/>
                <a:cs typeface="Calibri"/>
                <a:sym typeface="Calibri"/>
              </a:rPr>
              <a:t>at least every other year.</a:t>
            </a:r>
            <a:endParaRPr b="0" i="0" sz="2300" u="none" cap="none" strike="noStrike">
              <a:solidFill>
                <a:schemeClr val="lt1"/>
              </a:solidFill>
              <a:latin typeface="Calibri"/>
              <a:ea typeface="Calibri"/>
              <a:cs typeface="Calibri"/>
              <a:sym typeface="Calibri"/>
            </a:endParaRPr>
          </a:p>
          <a:p>
            <a:pPr indent="-292100" lvl="0" marL="368300" marR="0" rtl="0" algn="l">
              <a:lnSpc>
                <a:spcPct val="100000"/>
              </a:lnSpc>
              <a:spcBef>
                <a:spcPts val="0"/>
              </a:spcBef>
              <a:spcAft>
                <a:spcPts val="0"/>
              </a:spcAft>
              <a:buClr>
                <a:schemeClr val="lt1"/>
              </a:buClr>
              <a:buSzPts val="1200"/>
              <a:buFont typeface="Arial"/>
              <a:buNone/>
            </a:pPr>
            <a:r>
              <a:t/>
            </a:r>
            <a:endParaRPr b="0" i="0" sz="2300" u="none" cap="none" strike="noStrike">
              <a:solidFill>
                <a:schemeClr val="lt1"/>
              </a:solidFill>
              <a:latin typeface="Calibri"/>
              <a:ea typeface="Calibri"/>
              <a:cs typeface="Calibri"/>
              <a:sym typeface="Calibri"/>
            </a:endParaRPr>
          </a:p>
          <a:p>
            <a:pPr indent="-323850" lvl="0" marL="368300" marR="0" rtl="0" algn="l">
              <a:lnSpc>
                <a:spcPct val="100000"/>
              </a:lnSpc>
              <a:spcBef>
                <a:spcPts val="0"/>
              </a:spcBef>
              <a:spcAft>
                <a:spcPts val="0"/>
              </a:spcAft>
              <a:buClr>
                <a:schemeClr val="lt1"/>
              </a:buClr>
              <a:buSzPts val="2300"/>
              <a:buFont typeface="Arial"/>
              <a:buChar char="•"/>
            </a:pPr>
            <a:r>
              <a:rPr b="0" i="0" lang="en" sz="2300" u="none" cap="none" strike="noStrike">
                <a:solidFill>
                  <a:schemeClr val="lt1"/>
                </a:solidFill>
                <a:latin typeface="Calibri"/>
                <a:ea typeface="Calibri"/>
                <a:cs typeface="Calibri"/>
                <a:sym typeface="Calibri"/>
              </a:rPr>
              <a:t>Schools must hold a </a:t>
            </a:r>
            <a:r>
              <a:rPr b="0" i="0" lang="en" sz="2300" u="none" cap="none" strike="noStrike">
                <a:solidFill>
                  <a:schemeClr val="dk1"/>
                </a:solidFill>
                <a:latin typeface="Calibri"/>
                <a:ea typeface="Calibri"/>
                <a:cs typeface="Calibri"/>
                <a:sym typeface="Calibri"/>
              </a:rPr>
              <a:t>flexible number of meetings</a:t>
            </a:r>
            <a:r>
              <a:rPr b="0" i="0" lang="en" sz="2300" u="none" cap="none" strike="noStrike">
                <a:solidFill>
                  <a:srgbClr val="7FD13B"/>
                </a:solidFill>
                <a:latin typeface="Calibri"/>
                <a:ea typeface="Calibri"/>
                <a:cs typeface="Calibri"/>
                <a:sym typeface="Calibri"/>
              </a:rPr>
              <a:t> </a:t>
            </a:r>
            <a:r>
              <a:rPr b="0" i="0" lang="en" sz="2300" u="none" cap="none" strike="noStrike">
                <a:solidFill>
                  <a:schemeClr val="lt1"/>
                </a:solidFill>
                <a:latin typeface="Calibri"/>
                <a:ea typeface="Calibri"/>
                <a:cs typeface="Calibri"/>
                <a:sym typeface="Calibri"/>
              </a:rPr>
              <a:t>to inform parents of Title I requirements and of their </a:t>
            </a:r>
            <a:r>
              <a:rPr b="0" i="0" lang="en" sz="2300" u="none" cap="none" strike="noStrike">
                <a:solidFill>
                  <a:schemeClr val="dk1"/>
                </a:solidFill>
                <a:latin typeface="Calibri"/>
                <a:ea typeface="Calibri"/>
                <a:cs typeface="Calibri"/>
                <a:sym typeface="Calibri"/>
              </a:rPr>
              <a:t>right to be involved.</a:t>
            </a:r>
            <a:endParaRPr b="0" i="0" sz="2300" u="none" cap="none" strike="noStrike">
              <a:solidFill>
                <a:schemeClr val="dk1"/>
              </a:solidFill>
              <a:latin typeface="Calibri"/>
              <a:ea typeface="Calibri"/>
              <a:cs typeface="Calibri"/>
              <a:sym typeface="Calibri"/>
            </a:endParaRPr>
          </a:p>
          <a:p>
            <a:pPr indent="0" lvl="0" marL="292100" marR="0" rtl="0" algn="l">
              <a:lnSpc>
                <a:spcPct val="100000"/>
              </a:lnSpc>
              <a:spcBef>
                <a:spcPts val="0"/>
              </a:spcBef>
              <a:spcAft>
                <a:spcPts val="0"/>
              </a:spcAft>
              <a:buNone/>
            </a:pPr>
            <a:r>
              <a:t/>
            </a:r>
            <a:endParaRPr sz="2300">
              <a:solidFill>
                <a:schemeClr val="dk1"/>
              </a:solidFill>
            </a:endParaRPr>
          </a:p>
          <a:p>
            <a:pPr indent="-374650" lvl="0" marL="368300" marR="0" rtl="0" algn="l">
              <a:lnSpc>
                <a:spcPct val="100000"/>
              </a:lnSpc>
              <a:spcBef>
                <a:spcPts val="0"/>
              </a:spcBef>
              <a:spcAft>
                <a:spcPts val="0"/>
              </a:spcAft>
              <a:buClr>
                <a:schemeClr val="lt1"/>
              </a:buClr>
              <a:buSzPts val="3100"/>
              <a:buFont typeface="Arial"/>
              <a:buChar char="•"/>
            </a:pPr>
            <a:r>
              <a:rPr b="0" i="0" lang="en" sz="2300" u="none" cap="none" strike="noStrike">
                <a:solidFill>
                  <a:schemeClr val="lt1"/>
                </a:solidFill>
                <a:latin typeface="Calibri"/>
                <a:ea typeface="Calibri"/>
                <a:cs typeface="Calibri"/>
                <a:sym typeface="Calibri"/>
              </a:rPr>
              <a:t>Schools must distribute the policy and compact to all parents.</a:t>
            </a:r>
            <a:endParaRPr b="0" i="0" sz="2300" u="none" cap="none" strike="noStrike">
              <a:solidFill>
                <a:schemeClr val="lt1"/>
              </a:solidFill>
              <a:latin typeface="Calibri"/>
              <a:ea typeface="Calibri"/>
              <a:cs typeface="Calibri"/>
              <a:sym typeface="Calibri"/>
            </a:endParaRPr>
          </a:p>
          <a:p>
            <a:pPr indent="-317500" lvl="0" marL="368300" marR="0" rtl="0" algn="l">
              <a:lnSpc>
                <a:spcPct val="100000"/>
              </a:lnSpc>
              <a:spcBef>
                <a:spcPts val="0"/>
              </a:spcBef>
              <a:spcAft>
                <a:spcPts val="0"/>
              </a:spcAft>
              <a:buClr>
                <a:schemeClr val="lt1"/>
              </a:buClr>
              <a:buSzPts val="800"/>
              <a:buFont typeface="Arial"/>
              <a:buNone/>
            </a:pPr>
            <a:r>
              <a:t/>
            </a:r>
            <a:endParaRPr b="0" i="0" sz="800" u="none" cap="none" strike="noStrik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110"/>
          <p:cNvSpPr txBox="1"/>
          <p:nvPr>
            <p:ph type="title"/>
          </p:nvPr>
        </p:nvSpPr>
        <p:spPr>
          <a:xfrm>
            <a:off x="71438" y="0"/>
            <a:ext cx="9072563" cy="803672"/>
          </a:xfrm>
          <a:prstGeom prst="rect">
            <a:avLst/>
          </a:prstGeom>
          <a:noFill/>
          <a:ln>
            <a:noFill/>
          </a:ln>
        </p:spPr>
        <p:txBody>
          <a:bodyPr anchorCtr="0" anchor="b" bIns="32750" lIns="32750" spcFirstLastPara="1" rIns="32750" wrap="square" tIns="32750">
            <a:noAutofit/>
          </a:bodyPr>
          <a:lstStyle/>
          <a:p>
            <a:pPr indent="0" lvl="0" marL="0" marR="0" rtl="0" algn="ctr">
              <a:lnSpc>
                <a:spcPct val="100000"/>
              </a:lnSpc>
              <a:spcBef>
                <a:spcPts val="0"/>
              </a:spcBef>
              <a:spcAft>
                <a:spcPts val="0"/>
              </a:spcAft>
              <a:buClr>
                <a:srgbClr val="000000"/>
              </a:buClr>
              <a:buSzPts val="900"/>
              <a:buFont typeface="Arial"/>
              <a:buNone/>
            </a:pPr>
            <a:r>
              <a:rPr b="0" i="0" lang="en" sz="4600" u="sng" cap="none" strike="noStrike">
                <a:solidFill>
                  <a:schemeClr val="dk1"/>
                </a:solidFill>
                <a:latin typeface="Calibri"/>
                <a:ea typeface="Calibri"/>
                <a:cs typeface="Calibri"/>
                <a:sym typeface="Calibri"/>
              </a:rPr>
              <a:t>Title I Requirements</a:t>
            </a:r>
            <a:r>
              <a:rPr b="0" i="0" lang="en" sz="4600" u="none" cap="none" strike="noStrike">
                <a:solidFill>
                  <a:schemeClr val="dk1"/>
                </a:solidFill>
                <a:latin typeface="Calibri"/>
                <a:ea typeface="Calibri"/>
                <a:cs typeface="Calibri"/>
                <a:sym typeface="Calibri"/>
              </a:rPr>
              <a:t> </a:t>
            </a:r>
            <a:endParaRPr b="0" i="0" sz="4600" u="none" cap="none" strike="noStrike">
              <a:solidFill>
                <a:schemeClr val="dk1"/>
              </a:solidFill>
              <a:latin typeface="Calibri"/>
              <a:ea typeface="Calibri"/>
              <a:cs typeface="Calibri"/>
              <a:sym typeface="Calibri"/>
            </a:endParaRPr>
          </a:p>
        </p:txBody>
      </p:sp>
      <p:sp>
        <p:nvSpPr>
          <p:cNvPr id="641" name="Google Shape;641;p110"/>
          <p:cNvSpPr txBox="1"/>
          <p:nvPr>
            <p:ph idx="1" type="body"/>
          </p:nvPr>
        </p:nvSpPr>
        <p:spPr>
          <a:xfrm>
            <a:off x="339328" y="884039"/>
            <a:ext cx="8411766" cy="3696891"/>
          </a:xfrm>
          <a:prstGeom prst="rect">
            <a:avLst/>
          </a:prstGeom>
          <a:noFill/>
          <a:ln>
            <a:noFill/>
          </a:ln>
        </p:spPr>
        <p:txBody>
          <a:bodyPr anchorCtr="0" anchor="t" bIns="32750" lIns="32750" spcFirstLastPara="1" rIns="32750" wrap="square" tIns="32750">
            <a:noAutofit/>
          </a:bodyPr>
          <a:lstStyle/>
          <a:p>
            <a:pPr indent="-336550" lvl="0" marL="368300" marR="0" rtl="0" algn="l">
              <a:lnSpc>
                <a:spcPct val="100000"/>
              </a:lnSpc>
              <a:spcBef>
                <a:spcPts val="0"/>
              </a:spcBef>
              <a:spcAft>
                <a:spcPts val="0"/>
              </a:spcAft>
              <a:buClr>
                <a:schemeClr val="lt1"/>
              </a:buClr>
              <a:buSzPts val="2300"/>
              <a:buFont typeface="Arial"/>
              <a:buChar char="•"/>
            </a:pPr>
            <a:r>
              <a:rPr b="0" i="0" lang="en" u="none" cap="none" strike="noStrike">
                <a:solidFill>
                  <a:schemeClr val="lt1"/>
                </a:solidFill>
                <a:latin typeface="Calibri"/>
                <a:ea typeface="Calibri"/>
                <a:cs typeface="Calibri"/>
                <a:sym typeface="Calibri"/>
              </a:rPr>
              <a:t>Schools must involve parents on ongoing basis in </a:t>
            </a:r>
            <a:r>
              <a:rPr b="0" i="0" lang="en" u="none" cap="none" strike="noStrike">
                <a:solidFill>
                  <a:schemeClr val="dk1"/>
                </a:solidFill>
                <a:latin typeface="Calibri"/>
                <a:ea typeface="Calibri"/>
                <a:cs typeface="Calibri"/>
                <a:sym typeface="Calibri"/>
              </a:rPr>
              <a:t>the planning, reviewing and improvement</a:t>
            </a:r>
            <a:r>
              <a:rPr b="0" i="0" lang="en" u="none" cap="none" strike="noStrike">
                <a:solidFill>
                  <a:srgbClr val="7FD13B"/>
                </a:solidFill>
                <a:latin typeface="Calibri"/>
                <a:ea typeface="Calibri"/>
                <a:cs typeface="Calibri"/>
                <a:sym typeface="Calibri"/>
              </a:rPr>
              <a:t> </a:t>
            </a:r>
            <a:r>
              <a:rPr b="0" i="0" lang="en" u="none" cap="none" strike="noStrike">
                <a:solidFill>
                  <a:schemeClr val="lt1"/>
                </a:solidFill>
                <a:latin typeface="Calibri"/>
                <a:ea typeface="Calibri"/>
                <a:cs typeface="Calibri"/>
                <a:sym typeface="Calibri"/>
              </a:rPr>
              <a:t>of its Title I programs including parent participation in the Single Plan for Student Achievement (SPSA).</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00"/>
              <a:buFont typeface="Arial"/>
              <a:buNone/>
            </a:pPr>
            <a:r>
              <a:t/>
            </a:r>
            <a:endParaRPr b="0" i="0" sz="1200" u="none" cap="none" strike="noStrike">
              <a:solidFill>
                <a:schemeClr val="lt1"/>
              </a:solidFill>
              <a:latin typeface="Calibri"/>
              <a:ea typeface="Calibri"/>
              <a:cs typeface="Calibri"/>
              <a:sym typeface="Calibri"/>
            </a:endParaRPr>
          </a:p>
          <a:p>
            <a:pPr indent="-336550" lvl="0" marL="368300" marR="0" rtl="0" algn="l">
              <a:lnSpc>
                <a:spcPct val="100000"/>
              </a:lnSpc>
              <a:spcBef>
                <a:spcPts val="0"/>
              </a:spcBef>
              <a:spcAft>
                <a:spcPts val="0"/>
              </a:spcAft>
              <a:buClr>
                <a:schemeClr val="lt1"/>
              </a:buClr>
              <a:buSzPts val="2300"/>
              <a:buFont typeface="Arial"/>
              <a:buChar char="•"/>
            </a:pPr>
            <a:r>
              <a:rPr b="0" i="0" lang="en" u="none" cap="none" strike="noStrike">
                <a:solidFill>
                  <a:schemeClr val="lt1"/>
                </a:solidFill>
                <a:latin typeface="Calibri"/>
                <a:ea typeface="Calibri"/>
                <a:cs typeface="Calibri"/>
                <a:sym typeface="Calibri"/>
              </a:rPr>
              <a:t>Offer a flexible number of meetings,</a:t>
            </a:r>
            <a:endParaRPr b="0" i="0" u="none" cap="none" strike="noStrike">
              <a:solidFill>
                <a:schemeClr val="lt1"/>
              </a:solidFill>
              <a:latin typeface="Calibri"/>
              <a:ea typeface="Calibri"/>
              <a:cs typeface="Calibri"/>
              <a:sym typeface="Calibri"/>
            </a:endParaRPr>
          </a:p>
          <a:p>
            <a:pPr indent="-196850" lvl="0" marL="368300" marR="0" rtl="0" algn="l">
              <a:lnSpc>
                <a:spcPct val="100000"/>
              </a:lnSpc>
              <a:spcBef>
                <a:spcPts val="0"/>
              </a:spcBef>
              <a:spcAft>
                <a:spcPts val="0"/>
              </a:spcAft>
              <a:buSzPts val="100"/>
              <a:buChar char="•"/>
            </a:pPr>
            <a:r>
              <a:t/>
            </a:r>
            <a:endParaRPr sz="1200"/>
          </a:p>
          <a:p>
            <a:pPr indent="-336550" lvl="0" marL="368300" marR="0" rtl="0" algn="l">
              <a:lnSpc>
                <a:spcPct val="100000"/>
              </a:lnSpc>
              <a:spcBef>
                <a:spcPts val="0"/>
              </a:spcBef>
              <a:spcAft>
                <a:spcPts val="0"/>
              </a:spcAft>
              <a:buClr>
                <a:schemeClr val="lt1"/>
              </a:buClr>
              <a:buSzPts val="2300"/>
              <a:buFont typeface="Arial"/>
              <a:buChar char="•"/>
            </a:pPr>
            <a:r>
              <a:rPr b="0" i="0" lang="en" u="none" cap="none" strike="noStrike">
                <a:solidFill>
                  <a:schemeClr val="lt1"/>
                </a:solidFill>
                <a:latin typeface="Calibri"/>
                <a:ea typeface="Calibri"/>
                <a:cs typeface="Calibri"/>
                <a:sym typeface="Calibri"/>
              </a:rPr>
              <a:t>Inform parents of an </a:t>
            </a:r>
            <a:r>
              <a:rPr b="0" i="0" lang="en" u="none" cap="none" strike="noStrike">
                <a:solidFill>
                  <a:schemeClr val="dk1"/>
                </a:solidFill>
                <a:latin typeface="Calibri"/>
                <a:ea typeface="Calibri"/>
                <a:cs typeface="Calibri"/>
                <a:sym typeface="Calibri"/>
              </a:rPr>
              <a:t>explanation of the curriculum, academic assessment used to monitor student growth, </a:t>
            </a:r>
            <a:r>
              <a:rPr b="0" i="0" lang="en" u="none" cap="none" strike="noStrike">
                <a:solidFill>
                  <a:schemeClr val="lt1"/>
                </a:solidFill>
                <a:latin typeface="Calibri"/>
                <a:ea typeface="Calibri"/>
                <a:cs typeface="Calibri"/>
                <a:sym typeface="Calibri"/>
              </a:rPr>
              <a:t>and academic </a:t>
            </a:r>
            <a:r>
              <a:rPr b="0" i="0" lang="en" u="none" cap="none" strike="noStrike">
                <a:solidFill>
                  <a:schemeClr val="dk1"/>
                </a:solidFill>
                <a:latin typeface="Calibri"/>
                <a:ea typeface="Calibri"/>
                <a:cs typeface="Calibri"/>
                <a:sym typeface="Calibri"/>
              </a:rPr>
              <a:t>proficiency levels students</a:t>
            </a:r>
            <a:r>
              <a:rPr b="0" i="0" lang="en" u="none" cap="none" strike="noStrike">
                <a:solidFill>
                  <a:srgbClr val="7FD13B"/>
                </a:solidFill>
                <a:latin typeface="Calibri"/>
                <a:ea typeface="Calibri"/>
                <a:cs typeface="Calibri"/>
                <a:sym typeface="Calibri"/>
              </a:rPr>
              <a:t> </a:t>
            </a:r>
            <a:r>
              <a:rPr b="0" i="0" lang="en" u="none" cap="none" strike="noStrike">
                <a:solidFill>
                  <a:schemeClr val="lt1"/>
                </a:solidFill>
                <a:latin typeface="Calibri"/>
                <a:ea typeface="Calibri"/>
                <a:cs typeface="Calibri"/>
                <a:sym typeface="Calibri"/>
              </a:rPr>
              <a:t>are </a:t>
            </a:r>
            <a:r>
              <a:rPr b="0" i="0" lang="en" u="none" cap="none" strike="noStrike">
                <a:solidFill>
                  <a:schemeClr val="dk1"/>
                </a:solidFill>
                <a:latin typeface="Calibri"/>
                <a:ea typeface="Calibri"/>
                <a:cs typeface="Calibri"/>
                <a:sym typeface="Calibri"/>
              </a:rPr>
              <a:t>expected to meet</a:t>
            </a:r>
            <a:r>
              <a:rPr b="0" i="0" lang="en" u="none" cap="none" strike="noStrike">
                <a:solidFill>
                  <a:schemeClr val="lt1"/>
                </a:solidFill>
                <a:latin typeface="Calibri"/>
                <a:ea typeface="Calibri"/>
                <a:cs typeface="Calibri"/>
                <a:sym typeface="Calibri"/>
              </a:rPr>
              <a:t>.</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00"/>
              <a:buFont typeface="Arial"/>
              <a:buNone/>
            </a:pPr>
            <a:r>
              <a:rPr b="0" i="0" lang="en" sz="2800" u="none" cap="none" strike="noStrike">
                <a:solidFill>
                  <a:schemeClr val="lt1"/>
                </a:solidFill>
                <a:latin typeface="Calibri"/>
                <a:ea typeface="Calibri"/>
                <a:cs typeface="Calibri"/>
                <a:sym typeface="Calibri"/>
              </a:rPr>
              <a:t> </a:t>
            </a:r>
            <a:endParaRPr b="0" i="0" sz="2300" u="none" cap="none" strike="noStrike">
              <a:solidFill>
                <a:schemeClr val="lt1"/>
              </a:solidFill>
              <a:latin typeface="Calibri"/>
              <a:ea typeface="Calibri"/>
              <a:cs typeface="Calibri"/>
              <a:sym typeface="Calibri"/>
            </a:endParaRPr>
          </a:p>
          <a:p>
            <a:pPr indent="-215900" lvl="0" marL="215900" marR="0" rtl="0" algn="ctr">
              <a:lnSpc>
                <a:spcPct val="100000"/>
              </a:lnSpc>
              <a:spcBef>
                <a:spcPts val="0"/>
              </a:spcBef>
              <a:spcAft>
                <a:spcPts val="0"/>
              </a:spcAft>
              <a:buClr>
                <a:srgbClr val="000000"/>
              </a:buClr>
              <a:buSzPts val="900"/>
              <a:buFont typeface="Arial"/>
              <a:buNone/>
            </a:pPr>
            <a:r>
              <a:t/>
            </a:r>
            <a:endParaRPr b="0" i="0" sz="2300" u="none" cap="none" strike="noStrik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pic>
        <p:nvPicPr>
          <p:cNvPr id="646" name="Google Shape;646;p111"/>
          <p:cNvPicPr preferRelativeResize="0"/>
          <p:nvPr/>
        </p:nvPicPr>
        <p:blipFill rotWithShape="1">
          <a:blip r:embed="rId3">
            <a:alphaModFix/>
          </a:blip>
          <a:srcRect b="0" l="0" r="0" t="0"/>
          <a:stretch/>
        </p:blipFill>
        <p:spPr>
          <a:xfrm>
            <a:off x="5750719" y="1406426"/>
            <a:ext cx="2183309" cy="3040559"/>
          </a:xfrm>
          <a:prstGeom prst="rect">
            <a:avLst/>
          </a:prstGeom>
          <a:noFill/>
          <a:ln>
            <a:noFill/>
          </a:ln>
          <a:effectLst>
            <a:outerShdw blurRad="63500" rotWithShape="0" algn="ctr" dir="5400000" dist="38099">
              <a:schemeClr val="dk1">
                <a:alpha val="73333"/>
              </a:schemeClr>
            </a:outerShdw>
          </a:effectLst>
        </p:spPr>
      </p:pic>
      <p:sp>
        <p:nvSpPr>
          <p:cNvPr id="647" name="Google Shape;647;p111"/>
          <p:cNvSpPr txBox="1"/>
          <p:nvPr>
            <p:ph type="title"/>
          </p:nvPr>
        </p:nvSpPr>
        <p:spPr>
          <a:xfrm>
            <a:off x="0" y="241102"/>
            <a:ext cx="9144000" cy="723305"/>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00000"/>
              </a:buClr>
              <a:buSzPts val="900"/>
              <a:buFont typeface="Arial"/>
              <a:buNone/>
            </a:pPr>
            <a:r>
              <a:rPr b="1" i="0" lang="en" sz="3900" u="sng" cap="none" strike="noStrike">
                <a:solidFill>
                  <a:schemeClr val="dk1"/>
                </a:solidFill>
                <a:latin typeface="Calibri"/>
                <a:ea typeface="Calibri"/>
                <a:cs typeface="Calibri"/>
                <a:sym typeface="Calibri"/>
              </a:rPr>
              <a:t>Parent Involvement Funding–1%</a:t>
            </a:r>
            <a:endParaRPr b="0" i="0" sz="4600" u="sng" cap="none" strike="noStrike">
              <a:solidFill>
                <a:schemeClr val="dk1"/>
              </a:solidFill>
              <a:latin typeface="Calibri"/>
              <a:ea typeface="Calibri"/>
              <a:cs typeface="Calibri"/>
              <a:sym typeface="Calibri"/>
            </a:endParaRPr>
          </a:p>
        </p:txBody>
      </p:sp>
      <p:sp>
        <p:nvSpPr>
          <p:cNvPr id="648" name="Google Shape;648;p111"/>
          <p:cNvSpPr txBox="1"/>
          <p:nvPr>
            <p:ph idx="1" type="body"/>
          </p:nvPr>
        </p:nvSpPr>
        <p:spPr>
          <a:xfrm>
            <a:off x="446484" y="1245691"/>
            <a:ext cx="4875609" cy="3375422"/>
          </a:xfrm>
          <a:prstGeom prst="rect">
            <a:avLst/>
          </a:prstGeom>
          <a:noFill/>
          <a:ln>
            <a:noFill/>
          </a:ln>
        </p:spPr>
        <p:txBody>
          <a:bodyPr anchorCtr="0" anchor="ctr" bIns="32750" lIns="32750" spcFirstLastPara="1" rIns="32750" wrap="square" tIns="32750">
            <a:noAutofit/>
          </a:bodyPr>
          <a:lstStyle/>
          <a:p>
            <a:pPr indent="-374650" lvl="0" marL="368300" marR="0" rtl="0" algn="l">
              <a:lnSpc>
                <a:spcPct val="100000"/>
              </a:lnSpc>
              <a:spcBef>
                <a:spcPts val="0"/>
              </a:spcBef>
              <a:spcAft>
                <a:spcPts val="0"/>
              </a:spcAft>
              <a:buClr>
                <a:schemeClr val="dk1"/>
              </a:buClr>
              <a:buSzPts val="1900"/>
              <a:buFont typeface="Calibri"/>
              <a:buChar char="•"/>
            </a:pPr>
            <a:r>
              <a:rPr lang="en" sz="2800">
                <a:solidFill>
                  <a:schemeClr val="dk1"/>
                </a:solidFill>
              </a:rPr>
              <a:t>1</a:t>
            </a:r>
            <a:r>
              <a:rPr b="0" i="0" lang="en" sz="2800" u="none" cap="none" strike="noStrike">
                <a:solidFill>
                  <a:schemeClr val="dk1"/>
                </a:solidFill>
                <a:latin typeface="Calibri"/>
                <a:ea typeface="Calibri"/>
                <a:cs typeface="Calibri"/>
                <a:sym typeface="Calibri"/>
              </a:rPr>
              <a:t>% of Title I funds is designated for parent involvement activities including promoting how parents can support their child to achieve.  </a:t>
            </a:r>
            <a:endParaRPr b="0" i="0" sz="21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lt1"/>
              </a:buClr>
              <a:buSzPts val="1500"/>
              <a:buFont typeface="Calibri"/>
              <a:buNone/>
            </a:pPr>
            <a:r>
              <a:t/>
            </a:r>
            <a:endParaRPr b="0" i="0" sz="2300" u="none" cap="none" strike="noStrike">
              <a:solidFill>
                <a:srgbClr val="FFD46A"/>
              </a:solidFill>
              <a:latin typeface="Calibri"/>
              <a:ea typeface="Calibri"/>
              <a:cs typeface="Calibri"/>
              <a:sym typeface="Calibri"/>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8">
                                            <p:txEl>
                                              <p:pRg end="0" st="0"/>
                                            </p:txEl>
                                          </p:spTgt>
                                        </p:tgtEl>
                                        <p:attrNameLst>
                                          <p:attrName>style.visibility</p:attrName>
                                        </p:attrNameLst>
                                      </p:cBhvr>
                                      <p:to>
                                        <p:strVal val="visible"/>
                                      </p:to>
                                    </p:set>
                                    <p:animEffect filter="fade" transition="in">
                                      <p:cBhvr>
                                        <p:cTn dur="1"/>
                                        <p:tgtEl>
                                          <p:spTgt spid="6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8">
                                            <p:txEl>
                                              <p:pRg end="1" st="1"/>
                                            </p:txEl>
                                          </p:spTgt>
                                        </p:tgtEl>
                                        <p:attrNameLst>
                                          <p:attrName>style.visibility</p:attrName>
                                        </p:attrNameLst>
                                      </p:cBhvr>
                                      <p:to>
                                        <p:strVal val="visible"/>
                                      </p:to>
                                    </p:set>
                                    <p:animEffect filter="fade" transition="in">
                                      <p:cBhvr>
                                        <p:cTn dur="1"/>
                                        <p:tgtEl>
                                          <p:spTgt spid="64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Title &amp; Bullets - 2 Column">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itle &amp; Bullets">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Blank">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Photo - Vertical">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Title &amp; Subtitle">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Title, Bullets &amp; Photo">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